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62D"/>
    <a:srgbClr val="FD971D"/>
    <a:srgbClr val="A31F26"/>
    <a:srgbClr val="E8B03E"/>
    <a:srgbClr val="DC9027"/>
    <a:srgbClr val="91BACF"/>
    <a:srgbClr val="F2653B"/>
    <a:srgbClr val="F8F8F8"/>
    <a:srgbClr val="005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A31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736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95C984F-E31D-4DEE-9345-C4405C27C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86" y="775855"/>
            <a:ext cx="3896227" cy="27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04C15-2671-4AE8-B951-F30EE4482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2" name="Picture 11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8621E29-BE6F-4011-B3F5-CE77DC0FB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0724050-B31F-4140-8D4A-911609904E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712A94-7275-477E-AD40-60F082347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6" name="Picture 1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8241A478-3EC8-4F4F-83C7-B6FC14D4D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2F2DF2E-A35F-41D7-BEB8-052D756B07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58DB6-8856-4FEF-B449-5324C42B7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633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0476A-A46F-4197-B31D-933E440EA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B6B8430-5F5F-4D1C-BD41-63D6126455E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" y="6334470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2.8.2021.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Mape i datoteke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56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Datoteka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6657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Datoteka je zapis različitog sadržaja koji se na organiziran način sprema u spremnik računala (slika, zvuk, video, …). </a:t>
            </a:r>
          </a:p>
          <a:p>
            <a:pPr marL="0" indent="0">
              <a:buNone/>
            </a:pPr>
            <a:r>
              <a:rPr lang="hr-HR" dirty="0" smtClean="0"/>
              <a:t>Svaka datoteka sastoji se od </a:t>
            </a:r>
            <a:r>
              <a:rPr lang="hr-HR" b="1" dirty="0" smtClean="0"/>
              <a:t>naziva datoteke </a:t>
            </a:r>
            <a:r>
              <a:rPr lang="hr-HR" dirty="0" smtClean="0"/>
              <a:t>i</a:t>
            </a:r>
            <a:r>
              <a:rPr lang="hr-HR" b="1" dirty="0" smtClean="0"/>
              <a:t> datotečnog nastavka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429" y="3278777"/>
            <a:ext cx="54387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Mapa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991861"/>
            <a:ext cx="4217127" cy="36904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b="1" dirty="0" smtClean="0"/>
              <a:t>Mapa</a:t>
            </a:r>
            <a:r>
              <a:rPr lang="hr-HR" dirty="0" smtClean="0"/>
              <a:t> je prostor u spremniku u koji spremamo datoteke ili druge mape. Svaka mapa ima svoj naziv.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dirty="0" smtClean="0"/>
              <a:t>Ovakav način spremanja i organizacije podataka u računalu naziva se </a:t>
            </a:r>
            <a:r>
              <a:rPr lang="hr-HR" b="1" dirty="0" smtClean="0"/>
              <a:t>stablasta struktura mapa</a:t>
            </a:r>
            <a:r>
              <a:rPr lang="hr-HR" dirty="0" smtClean="0"/>
              <a:t>.  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858" y="1574820"/>
            <a:ext cx="5859778" cy="423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Putanja do datoteke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2149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Mape i datoteke spremljene su na neki spremnik računala. </a:t>
            </a:r>
            <a:r>
              <a:rPr lang="hr-HR" b="1" dirty="0" smtClean="0"/>
              <a:t>Put</a:t>
            </a:r>
            <a:r>
              <a:rPr lang="hr-HR" dirty="0" smtClean="0"/>
              <a:t> ili </a:t>
            </a:r>
            <a:r>
              <a:rPr lang="hr-HR" b="1" dirty="0" smtClean="0"/>
              <a:t>putanja</a:t>
            </a:r>
            <a:r>
              <a:rPr lang="hr-HR" dirty="0" smtClean="0"/>
              <a:t> do njihova odredišta sadržava naziv spremnika i mapa u kojima se nalazi datoteka.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Putanja do datoteke „Dokument.docx”: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67" y="3890827"/>
            <a:ext cx="104870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za rad s mapama i datotekama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7" y="2400708"/>
            <a:ext cx="11808823" cy="301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mape ili datoteke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44367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Mapu ili datoteku brišemo tako da ju odaberemo, zatim primijenimo naredbu </a:t>
            </a:r>
            <a:r>
              <a:rPr lang="hr-HR" b="1" dirty="0" smtClean="0"/>
              <a:t>Izbriši</a:t>
            </a:r>
            <a:r>
              <a:rPr lang="hr-HR" dirty="0" smtClean="0"/>
              <a:t> ili na tipkovnici pritisnemo tipku </a:t>
            </a:r>
            <a:r>
              <a:rPr lang="hr-HR" b="1" dirty="0" err="1" smtClean="0"/>
              <a:t>Delete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 smtClean="0"/>
              <a:t>Brisanjem se datoteka premješta u mapu </a:t>
            </a:r>
            <a:r>
              <a:rPr lang="hr-HR" b="1" dirty="0" smtClean="0"/>
              <a:t>Koš za smeće</a:t>
            </a:r>
            <a:r>
              <a:rPr lang="hr-HR" dirty="0" smtClean="0"/>
              <a:t>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81" y="3729450"/>
            <a:ext cx="35337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4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Koš za smeće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Pražnjenjem</a:t>
            </a:r>
            <a:r>
              <a:rPr lang="hr-HR" dirty="0" smtClean="0"/>
              <a:t> </a:t>
            </a:r>
            <a:r>
              <a:rPr lang="hr-HR" b="1" dirty="0" smtClean="0"/>
              <a:t>Koša za smeće </a:t>
            </a:r>
            <a:r>
              <a:rPr lang="hr-HR" dirty="0" smtClean="0"/>
              <a:t>njegov se sadržaj </a:t>
            </a:r>
            <a:r>
              <a:rPr lang="hr-HR" b="1" dirty="0" smtClean="0"/>
              <a:t>trajno</a:t>
            </a:r>
            <a:r>
              <a:rPr lang="hr-HR" dirty="0" smtClean="0"/>
              <a:t> briše sa spremnika računala.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Ukoliko pak želimo vratiti neku izbrisanu mapu ili datoteku potrebno je otvoriti </a:t>
            </a:r>
            <a:r>
              <a:rPr lang="hr-HR" b="1" dirty="0" smtClean="0"/>
              <a:t>Koš za smeće</a:t>
            </a:r>
            <a:r>
              <a:rPr lang="hr-HR" dirty="0" smtClean="0"/>
              <a:t>, označiti mapu ili datoteku te primijeniti naredbu </a:t>
            </a:r>
            <a:r>
              <a:rPr lang="hr-HR" b="1" dirty="0" smtClean="0"/>
              <a:t>Vrati odabrane stavke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 smtClean="0"/>
              <a:t>Na taj način se mapa ili datoteka vraća na mjesto na kojem je prije bila u spremniku računala.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121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prikaza mapa i datoteka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560787"/>
            <a:ext cx="3642361" cy="44742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Mape i datoteke možemo prikazati na nekoliko načina: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r>
              <a:rPr lang="hr-HR" dirty="0"/>
              <a:t>v</a:t>
            </a:r>
            <a:r>
              <a:rPr lang="hr-HR" dirty="0" smtClean="0"/>
              <a:t>rlo velike ikone</a:t>
            </a:r>
          </a:p>
          <a:p>
            <a:r>
              <a:rPr lang="hr-HR" dirty="0"/>
              <a:t>v</a:t>
            </a:r>
            <a:r>
              <a:rPr lang="hr-HR" dirty="0" smtClean="0"/>
              <a:t>elike ikone</a:t>
            </a:r>
          </a:p>
          <a:p>
            <a:r>
              <a:rPr lang="hr-HR" dirty="0"/>
              <a:t>s</a:t>
            </a:r>
            <a:r>
              <a:rPr lang="hr-HR" dirty="0" smtClean="0"/>
              <a:t>rednje ikone</a:t>
            </a:r>
          </a:p>
          <a:p>
            <a:r>
              <a:rPr lang="hr-HR" dirty="0"/>
              <a:t>m</a:t>
            </a:r>
            <a:r>
              <a:rPr lang="hr-HR" dirty="0" smtClean="0"/>
              <a:t>ape ikone</a:t>
            </a:r>
          </a:p>
          <a:p>
            <a:r>
              <a:rPr lang="hr-HR" dirty="0"/>
              <a:t>p</a:t>
            </a:r>
            <a:r>
              <a:rPr lang="hr-HR" dirty="0" smtClean="0"/>
              <a:t>opis</a:t>
            </a:r>
          </a:p>
          <a:p>
            <a:r>
              <a:rPr lang="hr-HR" dirty="0" smtClean="0"/>
              <a:t>detalji</a:t>
            </a:r>
          </a:p>
          <a:p>
            <a:r>
              <a:rPr lang="hr-HR" dirty="0" smtClean="0"/>
              <a:t>pločice</a:t>
            </a:r>
          </a:p>
          <a:p>
            <a:r>
              <a:rPr lang="hr-HR" dirty="0" smtClean="0"/>
              <a:t>sadržaj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096" y="2813844"/>
            <a:ext cx="6318167" cy="196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7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Sortiranje i grupiranje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42301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Radi lakšeg pregledavanja mape i datoteke možemo </a:t>
            </a:r>
            <a:r>
              <a:rPr lang="hr-HR" sz="2400" b="1" dirty="0" smtClean="0"/>
              <a:t>grupirati</a:t>
            </a:r>
            <a:r>
              <a:rPr lang="hr-HR" sz="2400" dirty="0" smtClean="0"/>
              <a:t> i </a:t>
            </a:r>
            <a:r>
              <a:rPr lang="hr-HR" sz="2400" b="1" dirty="0" smtClean="0"/>
              <a:t>sortirati</a:t>
            </a:r>
            <a:r>
              <a:rPr lang="hr-HR" sz="2400" dirty="0" smtClean="0"/>
              <a:t> prema:</a:t>
            </a:r>
          </a:p>
          <a:p>
            <a:pPr marL="0" indent="0">
              <a:buNone/>
            </a:pPr>
            <a:r>
              <a:rPr lang="hr-HR" sz="2400" dirty="0" smtClean="0"/>
              <a:t> </a:t>
            </a:r>
          </a:p>
          <a:p>
            <a:r>
              <a:rPr lang="hr-HR" sz="2400" dirty="0"/>
              <a:t>n</a:t>
            </a:r>
            <a:r>
              <a:rPr lang="hr-HR" sz="2400" dirty="0" smtClean="0"/>
              <a:t>azivu</a:t>
            </a:r>
          </a:p>
          <a:p>
            <a:r>
              <a:rPr lang="hr-HR" sz="2400" dirty="0"/>
              <a:t>v</a:t>
            </a:r>
            <a:r>
              <a:rPr lang="hr-HR" sz="2400" dirty="0" smtClean="0"/>
              <a:t>eličini</a:t>
            </a:r>
          </a:p>
          <a:p>
            <a:r>
              <a:rPr lang="hr-HR" sz="2400" dirty="0"/>
              <a:t>v</a:t>
            </a:r>
            <a:r>
              <a:rPr lang="hr-HR" sz="2400" dirty="0" smtClean="0"/>
              <a:t>rsti</a:t>
            </a:r>
          </a:p>
          <a:p>
            <a:r>
              <a:rPr lang="hr-HR" sz="2400" dirty="0"/>
              <a:t>d</a:t>
            </a:r>
            <a:r>
              <a:rPr lang="hr-HR" sz="2400" dirty="0" smtClean="0"/>
              <a:t>atumu stvaranja</a:t>
            </a:r>
          </a:p>
          <a:p>
            <a:r>
              <a:rPr lang="hr-HR" sz="2400" dirty="0" smtClean="0"/>
              <a:t>…</a:t>
            </a: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899" y="1664633"/>
            <a:ext cx="28003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7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260</Words>
  <Application>Microsoft Office PowerPoint</Application>
  <PresentationFormat>Široki zaslon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Mape i datoteke</vt:lpstr>
      <vt:lpstr>Datoteka</vt:lpstr>
      <vt:lpstr>Mapa</vt:lpstr>
      <vt:lpstr>Putanja do datoteke</vt:lpstr>
      <vt:lpstr>Naredbe za rad s mapama i datotekama</vt:lpstr>
      <vt:lpstr>Brisanje mape ili datoteke</vt:lpstr>
      <vt:lpstr>Koš za smeće</vt:lpstr>
      <vt:lpstr>Načini prikaza mapa i datoteka</vt:lpstr>
      <vt:lpstr>Sortiranje i grupiranje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12</cp:revision>
  <dcterms:created xsi:type="dcterms:W3CDTF">2021-04-08T02:08:44Z</dcterms:created>
  <dcterms:modified xsi:type="dcterms:W3CDTF">2021-08-02T11:43:25Z</dcterms:modified>
</cp:coreProperties>
</file>