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4" r:id="rId4"/>
    <p:sldId id="265" r:id="rId5"/>
    <p:sldId id="266" r:id="rId6"/>
    <p:sldId id="261" r:id="rId7"/>
    <p:sldId id="262" r:id="rId8"/>
    <p:sldId id="263" r:id="rId9"/>
    <p:sldId id="259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1D39E"/>
    <a:srgbClr val="A8B987"/>
    <a:srgbClr val="076F38"/>
    <a:srgbClr val="7C8C5D"/>
    <a:srgbClr val="8C5B5A"/>
    <a:srgbClr val="07ACEA"/>
    <a:srgbClr val="009288"/>
    <a:srgbClr val="00AFA1"/>
    <a:srgbClr val="006D33"/>
    <a:srgbClr val="DD6F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2" d="100"/>
          <a:sy n="82" d="100"/>
        </p:scale>
        <p:origin x="147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665D8ED-850D-410C-84F5-AB328EF2ED67}" type="doc">
      <dgm:prSet loTypeId="urn:microsoft.com/office/officeart/2005/8/layout/orgChart1" loCatId="hierarchy" qsTypeId="urn:microsoft.com/office/officeart/2005/8/quickstyle/simple2" qsCatId="simple" csTypeId="urn:microsoft.com/office/officeart/2005/8/colors/accent3_1" csCatId="accent3" phldr="1"/>
      <dgm:spPr/>
      <dgm:t>
        <a:bodyPr/>
        <a:lstStyle/>
        <a:p>
          <a:endParaRPr lang="hr-HR"/>
        </a:p>
      </dgm:t>
    </dgm:pt>
    <dgm:pt modelId="{CEDD4911-264F-4968-B50A-2B146FC6FF0A}">
      <dgm:prSet phldrT="[Tekst]"/>
      <dgm:spPr/>
      <dgm:t>
        <a:bodyPr/>
        <a:lstStyle/>
        <a:p>
          <a:r>
            <a:rPr lang="hr-HR" dirty="0"/>
            <a:t>Dijeljenje mrežnih resursa</a:t>
          </a:r>
        </a:p>
      </dgm:t>
    </dgm:pt>
    <dgm:pt modelId="{49A51DF1-C1BE-43DF-8B6A-A884A3FC5CBA}" type="parTrans" cxnId="{69A94ED9-5F71-4AA7-9F03-557EC4EFC2F6}">
      <dgm:prSet/>
      <dgm:spPr/>
      <dgm:t>
        <a:bodyPr/>
        <a:lstStyle/>
        <a:p>
          <a:endParaRPr lang="hr-HR"/>
        </a:p>
      </dgm:t>
    </dgm:pt>
    <dgm:pt modelId="{3E3986F5-8448-4E34-BD86-E37D06DC05EE}" type="sibTrans" cxnId="{69A94ED9-5F71-4AA7-9F03-557EC4EFC2F6}">
      <dgm:prSet/>
      <dgm:spPr/>
      <dgm:t>
        <a:bodyPr/>
        <a:lstStyle/>
        <a:p>
          <a:endParaRPr lang="hr-HR"/>
        </a:p>
      </dgm:t>
    </dgm:pt>
    <dgm:pt modelId="{E8D02077-1BC7-4DB7-AEBA-DC6F63A40E0B}">
      <dgm:prSet phldrT="[Tekst]"/>
      <dgm:spPr/>
      <dgm:t>
        <a:bodyPr/>
        <a:lstStyle/>
        <a:p>
          <a:r>
            <a:rPr lang="hr-HR" dirty="0"/>
            <a:t>Dijeljenje mapa</a:t>
          </a:r>
        </a:p>
      </dgm:t>
    </dgm:pt>
    <dgm:pt modelId="{7054F9C8-ED64-4419-B32D-491AD9BDD6CA}" type="parTrans" cxnId="{B75D53D0-011E-4B64-8A3A-77F254EA5E21}">
      <dgm:prSet/>
      <dgm:spPr/>
      <dgm:t>
        <a:bodyPr/>
        <a:lstStyle/>
        <a:p>
          <a:endParaRPr lang="hr-HR"/>
        </a:p>
      </dgm:t>
    </dgm:pt>
    <dgm:pt modelId="{7722372D-D25A-4795-BB6D-5B72AF0D60DE}" type="sibTrans" cxnId="{B75D53D0-011E-4B64-8A3A-77F254EA5E21}">
      <dgm:prSet/>
      <dgm:spPr/>
      <dgm:t>
        <a:bodyPr/>
        <a:lstStyle/>
        <a:p>
          <a:endParaRPr lang="hr-HR"/>
        </a:p>
      </dgm:t>
    </dgm:pt>
    <dgm:pt modelId="{A6935E86-716B-465F-83DE-5963E472355F}">
      <dgm:prSet phldrT="[Tekst]"/>
      <dgm:spPr/>
      <dgm:t>
        <a:bodyPr/>
        <a:lstStyle/>
        <a:p>
          <a:r>
            <a:rPr lang="hr-HR" dirty="0"/>
            <a:t>Dijeljenje uređaja</a:t>
          </a:r>
        </a:p>
      </dgm:t>
    </dgm:pt>
    <dgm:pt modelId="{5F2C21C0-3A52-45A9-8C35-14FAA7775522}" type="parTrans" cxnId="{74CDC214-51BE-4B88-B604-42702171EBE1}">
      <dgm:prSet/>
      <dgm:spPr/>
      <dgm:t>
        <a:bodyPr/>
        <a:lstStyle/>
        <a:p>
          <a:endParaRPr lang="hr-HR"/>
        </a:p>
      </dgm:t>
    </dgm:pt>
    <dgm:pt modelId="{2CC2644D-3730-408F-A40F-AF77E665D850}" type="sibTrans" cxnId="{74CDC214-51BE-4B88-B604-42702171EBE1}">
      <dgm:prSet/>
      <dgm:spPr/>
      <dgm:t>
        <a:bodyPr/>
        <a:lstStyle/>
        <a:p>
          <a:endParaRPr lang="hr-HR"/>
        </a:p>
      </dgm:t>
    </dgm:pt>
    <dgm:pt modelId="{B69D389D-A878-4F62-877F-8F721BF8499D}">
      <dgm:prSet/>
      <dgm:spPr/>
      <dgm:t>
        <a:bodyPr/>
        <a:lstStyle/>
        <a:p>
          <a:endParaRPr lang="hr-HR"/>
        </a:p>
      </dgm:t>
    </dgm:pt>
    <dgm:pt modelId="{04B559E5-62F8-4DCA-A8FC-4023C1839BD4}" type="parTrans" cxnId="{990B16D4-1D00-4057-9B4E-6C9610EC56E4}">
      <dgm:prSet/>
      <dgm:spPr/>
      <dgm:t>
        <a:bodyPr/>
        <a:lstStyle/>
        <a:p>
          <a:endParaRPr lang="hr-HR"/>
        </a:p>
      </dgm:t>
    </dgm:pt>
    <dgm:pt modelId="{90D6CE74-E882-499E-B34B-69C40BC09F84}" type="sibTrans" cxnId="{990B16D4-1D00-4057-9B4E-6C9610EC56E4}">
      <dgm:prSet/>
      <dgm:spPr/>
      <dgm:t>
        <a:bodyPr/>
        <a:lstStyle/>
        <a:p>
          <a:endParaRPr lang="hr-HR"/>
        </a:p>
      </dgm:t>
    </dgm:pt>
    <dgm:pt modelId="{9475343E-0C20-48C4-B73A-4F2422DDA53C}">
      <dgm:prSet/>
      <dgm:spPr/>
      <dgm:t>
        <a:bodyPr/>
        <a:lstStyle/>
        <a:p>
          <a:endParaRPr lang="hr-HR"/>
        </a:p>
      </dgm:t>
    </dgm:pt>
    <dgm:pt modelId="{827EED5B-4D28-400B-B91C-954FB9185404}" type="parTrans" cxnId="{C49AFC2C-E5F7-4720-B0F0-8299E7658A51}">
      <dgm:prSet/>
      <dgm:spPr/>
      <dgm:t>
        <a:bodyPr/>
        <a:lstStyle/>
        <a:p>
          <a:endParaRPr lang="hr-HR"/>
        </a:p>
      </dgm:t>
    </dgm:pt>
    <dgm:pt modelId="{6B859F82-81B2-4B2C-A36F-BA9F2B66E7DF}" type="sibTrans" cxnId="{C49AFC2C-E5F7-4720-B0F0-8299E7658A51}">
      <dgm:prSet/>
      <dgm:spPr/>
      <dgm:t>
        <a:bodyPr/>
        <a:lstStyle/>
        <a:p>
          <a:endParaRPr lang="hr-HR"/>
        </a:p>
      </dgm:t>
    </dgm:pt>
    <dgm:pt modelId="{D4E10CA4-AB14-4C28-9F9E-CF29E3CFF219}" type="pres">
      <dgm:prSet presAssocID="{6665D8ED-850D-410C-84F5-AB328EF2ED6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4D1157D8-4A63-4C33-BE31-98BBBF3E2376}" type="pres">
      <dgm:prSet presAssocID="{CEDD4911-264F-4968-B50A-2B146FC6FF0A}" presName="hierRoot1" presStyleCnt="0">
        <dgm:presLayoutVars>
          <dgm:hierBranch val="init"/>
        </dgm:presLayoutVars>
      </dgm:prSet>
      <dgm:spPr/>
    </dgm:pt>
    <dgm:pt modelId="{8997BF48-42D9-4349-B229-A763F93D9761}" type="pres">
      <dgm:prSet presAssocID="{CEDD4911-264F-4968-B50A-2B146FC6FF0A}" presName="rootComposite1" presStyleCnt="0"/>
      <dgm:spPr/>
    </dgm:pt>
    <dgm:pt modelId="{1447895D-7128-4416-9BF2-40F6534B56AB}" type="pres">
      <dgm:prSet presAssocID="{CEDD4911-264F-4968-B50A-2B146FC6FF0A}" presName="rootText1" presStyleLbl="node0" presStyleIdx="0" presStyleCnt="1">
        <dgm:presLayoutVars>
          <dgm:chPref val="3"/>
        </dgm:presLayoutVars>
      </dgm:prSet>
      <dgm:spPr/>
    </dgm:pt>
    <dgm:pt modelId="{5176A649-ACEC-465C-AF3A-CFE9C60C35F7}" type="pres">
      <dgm:prSet presAssocID="{CEDD4911-264F-4968-B50A-2B146FC6FF0A}" presName="rootConnector1" presStyleLbl="node1" presStyleIdx="0" presStyleCnt="0"/>
      <dgm:spPr/>
    </dgm:pt>
    <dgm:pt modelId="{F02A49B4-C152-4A6A-AE10-3242E683249F}" type="pres">
      <dgm:prSet presAssocID="{CEDD4911-264F-4968-B50A-2B146FC6FF0A}" presName="hierChild2" presStyleCnt="0"/>
      <dgm:spPr/>
    </dgm:pt>
    <dgm:pt modelId="{E289F088-B917-415E-8BE2-3C445455B13B}" type="pres">
      <dgm:prSet presAssocID="{7054F9C8-ED64-4419-B32D-491AD9BDD6CA}" presName="Name37" presStyleLbl="parChTrans1D2" presStyleIdx="0" presStyleCnt="2"/>
      <dgm:spPr/>
    </dgm:pt>
    <dgm:pt modelId="{DD1CED60-7108-422D-8A83-A63E2D86B182}" type="pres">
      <dgm:prSet presAssocID="{E8D02077-1BC7-4DB7-AEBA-DC6F63A40E0B}" presName="hierRoot2" presStyleCnt="0">
        <dgm:presLayoutVars>
          <dgm:hierBranch val="init"/>
        </dgm:presLayoutVars>
      </dgm:prSet>
      <dgm:spPr/>
    </dgm:pt>
    <dgm:pt modelId="{27E217F7-5628-4C40-8680-06BCB2D628A1}" type="pres">
      <dgm:prSet presAssocID="{E8D02077-1BC7-4DB7-AEBA-DC6F63A40E0B}" presName="rootComposite" presStyleCnt="0"/>
      <dgm:spPr/>
    </dgm:pt>
    <dgm:pt modelId="{3F65912E-1CE9-4410-9D16-2CD8F47AC4D2}" type="pres">
      <dgm:prSet presAssocID="{E8D02077-1BC7-4DB7-AEBA-DC6F63A40E0B}" presName="rootText" presStyleLbl="node2" presStyleIdx="0" presStyleCnt="2">
        <dgm:presLayoutVars>
          <dgm:chPref val="3"/>
        </dgm:presLayoutVars>
      </dgm:prSet>
      <dgm:spPr/>
    </dgm:pt>
    <dgm:pt modelId="{E519DB88-CBBD-4062-8905-45A506538B9B}" type="pres">
      <dgm:prSet presAssocID="{E8D02077-1BC7-4DB7-AEBA-DC6F63A40E0B}" presName="rootConnector" presStyleLbl="node2" presStyleIdx="0" presStyleCnt="2"/>
      <dgm:spPr/>
    </dgm:pt>
    <dgm:pt modelId="{383A9243-2CF7-4E03-8551-905129874F16}" type="pres">
      <dgm:prSet presAssocID="{E8D02077-1BC7-4DB7-AEBA-DC6F63A40E0B}" presName="hierChild4" presStyleCnt="0"/>
      <dgm:spPr/>
    </dgm:pt>
    <dgm:pt modelId="{CBF021E2-9C0A-47CC-8BB2-6D68A69BB642}" type="pres">
      <dgm:prSet presAssocID="{04B559E5-62F8-4DCA-A8FC-4023C1839BD4}" presName="Name37" presStyleLbl="parChTrans1D3" presStyleIdx="0" presStyleCnt="2"/>
      <dgm:spPr/>
    </dgm:pt>
    <dgm:pt modelId="{7B8786B5-1EBB-4189-9BAB-3D1D2C51E6B9}" type="pres">
      <dgm:prSet presAssocID="{B69D389D-A878-4F62-877F-8F721BF8499D}" presName="hierRoot2" presStyleCnt="0">
        <dgm:presLayoutVars>
          <dgm:hierBranch val="init"/>
        </dgm:presLayoutVars>
      </dgm:prSet>
      <dgm:spPr/>
    </dgm:pt>
    <dgm:pt modelId="{C1A1FBE3-8360-422B-95A8-BEED08B84D2B}" type="pres">
      <dgm:prSet presAssocID="{B69D389D-A878-4F62-877F-8F721BF8499D}" presName="rootComposite" presStyleCnt="0"/>
      <dgm:spPr/>
    </dgm:pt>
    <dgm:pt modelId="{192043F0-6404-4536-8B31-39554F424C6B}" type="pres">
      <dgm:prSet presAssocID="{B69D389D-A878-4F62-877F-8F721BF8499D}" presName="rootText" presStyleLbl="node3" presStyleIdx="0" presStyleCnt="2" custLinFactNeighborX="-2000" custLinFactNeighborY="-21265">
        <dgm:presLayoutVars>
          <dgm:chPref val="3"/>
        </dgm:presLayoutVars>
      </dgm:prSet>
      <dgm:spPr/>
    </dgm:pt>
    <dgm:pt modelId="{B41403AC-FE21-4F85-947B-5498FA2AF80B}" type="pres">
      <dgm:prSet presAssocID="{B69D389D-A878-4F62-877F-8F721BF8499D}" presName="rootConnector" presStyleLbl="node3" presStyleIdx="0" presStyleCnt="2"/>
      <dgm:spPr/>
    </dgm:pt>
    <dgm:pt modelId="{9E849A58-21A9-42F4-BFCA-024B4807C368}" type="pres">
      <dgm:prSet presAssocID="{B69D389D-A878-4F62-877F-8F721BF8499D}" presName="hierChild4" presStyleCnt="0"/>
      <dgm:spPr/>
    </dgm:pt>
    <dgm:pt modelId="{98C050EE-CD00-4452-90C8-DEBC25BEA9CC}" type="pres">
      <dgm:prSet presAssocID="{B69D389D-A878-4F62-877F-8F721BF8499D}" presName="hierChild5" presStyleCnt="0"/>
      <dgm:spPr/>
    </dgm:pt>
    <dgm:pt modelId="{991B34EB-9D59-4D9F-8684-3A293945FFE0}" type="pres">
      <dgm:prSet presAssocID="{E8D02077-1BC7-4DB7-AEBA-DC6F63A40E0B}" presName="hierChild5" presStyleCnt="0"/>
      <dgm:spPr/>
    </dgm:pt>
    <dgm:pt modelId="{3D0C6A7E-C450-41D4-8DD9-145CBFEC5092}" type="pres">
      <dgm:prSet presAssocID="{5F2C21C0-3A52-45A9-8C35-14FAA7775522}" presName="Name37" presStyleLbl="parChTrans1D2" presStyleIdx="1" presStyleCnt="2"/>
      <dgm:spPr/>
    </dgm:pt>
    <dgm:pt modelId="{ED482B94-9C12-4DB1-9652-0D3A73F7D283}" type="pres">
      <dgm:prSet presAssocID="{A6935E86-716B-465F-83DE-5963E472355F}" presName="hierRoot2" presStyleCnt="0">
        <dgm:presLayoutVars>
          <dgm:hierBranch val="init"/>
        </dgm:presLayoutVars>
      </dgm:prSet>
      <dgm:spPr/>
    </dgm:pt>
    <dgm:pt modelId="{F77E2E0B-DE57-4252-8CC2-63638C450931}" type="pres">
      <dgm:prSet presAssocID="{A6935E86-716B-465F-83DE-5963E472355F}" presName="rootComposite" presStyleCnt="0"/>
      <dgm:spPr/>
    </dgm:pt>
    <dgm:pt modelId="{05ACA128-B6F7-4126-8769-74DB316853E7}" type="pres">
      <dgm:prSet presAssocID="{A6935E86-716B-465F-83DE-5963E472355F}" presName="rootText" presStyleLbl="node2" presStyleIdx="1" presStyleCnt="2">
        <dgm:presLayoutVars>
          <dgm:chPref val="3"/>
        </dgm:presLayoutVars>
      </dgm:prSet>
      <dgm:spPr/>
    </dgm:pt>
    <dgm:pt modelId="{7AEA31B2-8439-42EF-8C34-5DCDE36AF1F6}" type="pres">
      <dgm:prSet presAssocID="{A6935E86-716B-465F-83DE-5963E472355F}" presName="rootConnector" presStyleLbl="node2" presStyleIdx="1" presStyleCnt="2"/>
      <dgm:spPr/>
    </dgm:pt>
    <dgm:pt modelId="{70A903A9-6813-4F77-9AF9-8227E26B10B0}" type="pres">
      <dgm:prSet presAssocID="{A6935E86-716B-465F-83DE-5963E472355F}" presName="hierChild4" presStyleCnt="0"/>
      <dgm:spPr/>
    </dgm:pt>
    <dgm:pt modelId="{421B7A31-7F53-4634-996E-4916A4F2D568}" type="pres">
      <dgm:prSet presAssocID="{827EED5B-4D28-400B-B91C-954FB9185404}" presName="Name37" presStyleLbl="parChTrans1D3" presStyleIdx="1" presStyleCnt="2"/>
      <dgm:spPr/>
    </dgm:pt>
    <dgm:pt modelId="{191D524E-B5EB-4988-917C-5047389B41D8}" type="pres">
      <dgm:prSet presAssocID="{9475343E-0C20-48C4-B73A-4F2422DDA53C}" presName="hierRoot2" presStyleCnt="0">
        <dgm:presLayoutVars>
          <dgm:hierBranch val="init"/>
        </dgm:presLayoutVars>
      </dgm:prSet>
      <dgm:spPr/>
    </dgm:pt>
    <dgm:pt modelId="{9CEABDE9-B033-40E1-AFCA-46945F523015}" type="pres">
      <dgm:prSet presAssocID="{9475343E-0C20-48C4-B73A-4F2422DDA53C}" presName="rootComposite" presStyleCnt="0"/>
      <dgm:spPr/>
    </dgm:pt>
    <dgm:pt modelId="{4EE318E4-4FAF-4BDC-808F-8BA6A4A3CE2F}" type="pres">
      <dgm:prSet presAssocID="{9475343E-0C20-48C4-B73A-4F2422DDA53C}" presName="rootText" presStyleLbl="node3" presStyleIdx="1" presStyleCnt="2" custLinFactNeighborX="21388" custLinFactNeighborY="-27725">
        <dgm:presLayoutVars>
          <dgm:chPref val="3"/>
        </dgm:presLayoutVars>
      </dgm:prSet>
      <dgm:spPr/>
    </dgm:pt>
    <dgm:pt modelId="{C1E9DAFF-3CF9-4518-BAAE-34935F620D99}" type="pres">
      <dgm:prSet presAssocID="{9475343E-0C20-48C4-B73A-4F2422DDA53C}" presName="rootConnector" presStyleLbl="node3" presStyleIdx="1" presStyleCnt="2"/>
      <dgm:spPr/>
    </dgm:pt>
    <dgm:pt modelId="{ED921C28-5AD6-4543-A794-8FCFC15F7BDA}" type="pres">
      <dgm:prSet presAssocID="{9475343E-0C20-48C4-B73A-4F2422DDA53C}" presName="hierChild4" presStyleCnt="0"/>
      <dgm:spPr/>
    </dgm:pt>
    <dgm:pt modelId="{82AD13CE-F93B-478D-A44B-3ED1C264B363}" type="pres">
      <dgm:prSet presAssocID="{9475343E-0C20-48C4-B73A-4F2422DDA53C}" presName="hierChild5" presStyleCnt="0"/>
      <dgm:spPr/>
    </dgm:pt>
    <dgm:pt modelId="{1D2AE94D-8E32-4D52-8826-223D5EAD757C}" type="pres">
      <dgm:prSet presAssocID="{A6935E86-716B-465F-83DE-5963E472355F}" presName="hierChild5" presStyleCnt="0"/>
      <dgm:spPr/>
    </dgm:pt>
    <dgm:pt modelId="{C1362B97-6256-40B1-8046-6166D8F872DE}" type="pres">
      <dgm:prSet presAssocID="{CEDD4911-264F-4968-B50A-2B146FC6FF0A}" presName="hierChild3" presStyleCnt="0"/>
      <dgm:spPr/>
    </dgm:pt>
  </dgm:ptLst>
  <dgm:cxnLst>
    <dgm:cxn modelId="{8A5E5201-8FC5-43E5-A70C-AD1DB6268540}" type="presOf" srcId="{E8D02077-1BC7-4DB7-AEBA-DC6F63A40E0B}" destId="{3F65912E-1CE9-4410-9D16-2CD8F47AC4D2}" srcOrd="0" destOrd="0" presId="urn:microsoft.com/office/officeart/2005/8/layout/orgChart1"/>
    <dgm:cxn modelId="{3AD71812-8C19-451B-8D1C-A92D5C08DFB8}" type="presOf" srcId="{A6935E86-716B-465F-83DE-5963E472355F}" destId="{05ACA128-B6F7-4126-8769-74DB316853E7}" srcOrd="0" destOrd="0" presId="urn:microsoft.com/office/officeart/2005/8/layout/orgChart1"/>
    <dgm:cxn modelId="{74CDC214-51BE-4B88-B604-42702171EBE1}" srcId="{CEDD4911-264F-4968-B50A-2B146FC6FF0A}" destId="{A6935E86-716B-465F-83DE-5963E472355F}" srcOrd="1" destOrd="0" parTransId="{5F2C21C0-3A52-45A9-8C35-14FAA7775522}" sibTransId="{2CC2644D-3730-408F-A40F-AF77E665D850}"/>
    <dgm:cxn modelId="{C49AFC2C-E5F7-4720-B0F0-8299E7658A51}" srcId="{A6935E86-716B-465F-83DE-5963E472355F}" destId="{9475343E-0C20-48C4-B73A-4F2422DDA53C}" srcOrd="0" destOrd="0" parTransId="{827EED5B-4D28-400B-B91C-954FB9185404}" sibTransId="{6B859F82-81B2-4B2C-A36F-BA9F2B66E7DF}"/>
    <dgm:cxn modelId="{30D37441-BD33-479A-9CFE-70FF7DBE5079}" type="presOf" srcId="{B69D389D-A878-4F62-877F-8F721BF8499D}" destId="{B41403AC-FE21-4F85-947B-5498FA2AF80B}" srcOrd="1" destOrd="0" presId="urn:microsoft.com/office/officeart/2005/8/layout/orgChart1"/>
    <dgm:cxn modelId="{0D6C4245-F4A8-47FF-8768-9B208D68EBD3}" type="presOf" srcId="{9475343E-0C20-48C4-B73A-4F2422DDA53C}" destId="{4EE318E4-4FAF-4BDC-808F-8BA6A4A3CE2F}" srcOrd="0" destOrd="0" presId="urn:microsoft.com/office/officeart/2005/8/layout/orgChart1"/>
    <dgm:cxn modelId="{9323BC48-AF8F-4327-81F6-17323E3604F6}" type="presOf" srcId="{A6935E86-716B-465F-83DE-5963E472355F}" destId="{7AEA31B2-8439-42EF-8C34-5DCDE36AF1F6}" srcOrd="1" destOrd="0" presId="urn:microsoft.com/office/officeart/2005/8/layout/orgChart1"/>
    <dgm:cxn modelId="{3BCC404B-27FF-4FF1-9A00-C2BD9D9CD38E}" type="presOf" srcId="{9475343E-0C20-48C4-B73A-4F2422DDA53C}" destId="{C1E9DAFF-3CF9-4518-BAAE-34935F620D99}" srcOrd="1" destOrd="0" presId="urn:microsoft.com/office/officeart/2005/8/layout/orgChart1"/>
    <dgm:cxn modelId="{6C339256-6434-4CD9-992C-64DDDD326F6E}" type="presOf" srcId="{7054F9C8-ED64-4419-B32D-491AD9BDD6CA}" destId="{E289F088-B917-415E-8BE2-3C445455B13B}" srcOrd="0" destOrd="0" presId="urn:microsoft.com/office/officeart/2005/8/layout/orgChart1"/>
    <dgm:cxn modelId="{14119287-EE2E-49E2-857B-9B9BC68E2EAD}" type="presOf" srcId="{6665D8ED-850D-410C-84F5-AB328EF2ED67}" destId="{D4E10CA4-AB14-4C28-9F9E-CF29E3CFF219}" srcOrd="0" destOrd="0" presId="urn:microsoft.com/office/officeart/2005/8/layout/orgChart1"/>
    <dgm:cxn modelId="{90644EA5-B286-498D-A272-50007BC8F546}" type="presOf" srcId="{B69D389D-A878-4F62-877F-8F721BF8499D}" destId="{192043F0-6404-4536-8B31-39554F424C6B}" srcOrd="0" destOrd="0" presId="urn:microsoft.com/office/officeart/2005/8/layout/orgChart1"/>
    <dgm:cxn modelId="{80976CB2-87F0-484D-977B-D046327A1681}" type="presOf" srcId="{CEDD4911-264F-4968-B50A-2B146FC6FF0A}" destId="{1447895D-7128-4416-9BF2-40F6534B56AB}" srcOrd="0" destOrd="0" presId="urn:microsoft.com/office/officeart/2005/8/layout/orgChart1"/>
    <dgm:cxn modelId="{F2C0C0B9-A809-4B70-A2F7-600C3FF60548}" type="presOf" srcId="{827EED5B-4D28-400B-B91C-954FB9185404}" destId="{421B7A31-7F53-4634-996E-4916A4F2D568}" srcOrd="0" destOrd="0" presId="urn:microsoft.com/office/officeart/2005/8/layout/orgChart1"/>
    <dgm:cxn modelId="{E4E8BCC7-70E2-48CD-8AB2-7ACE22A3CB33}" type="presOf" srcId="{CEDD4911-264F-4968-B50A-2B146FC6FF0A}" destId="{5176A649-ACEC-465C-AF3A-CFE9C60C35F7}" srcOrd="1" destOrd="0" presId="urn:microsoft.com/office/officeart/2005/8/layout/orgChart1"/>
    <dgm:cxn modelId="{180AEFC9-94AE-497F-A0CD-5FA080B27D14}" type="presOf" srcId="{5F2C21C0-3A52-45A9-8C35-14FAA7775522}" destId="{3D0C6A7E-C450-41D4-8DD9-145CBFEC5092}" srcOrd="0" destOrd="0" presId="urn:microsoft.com/office/officeart/2005/8/layout/orgChart1"/>
    <dgm:cxn modelId="{B75D53D0-011E-4B64-8A3A-77F254EA5E21}" srcId="{CEDD4911-264F-4968-B50A-2B146FC6FF0A}" destId="{E8D02077-1BC7-4DB7-AEBA-DC6F63A40E0B}" srcOrd="0" destOrd="0" parTransId="{7054F9C8-ED64-4419-B32D-491AD9BDD6CA}" sibTransId="{7722372D-D25A-4795-BB6D-5B72AF0D60DE}"/>
    <dgm:cxn modelId="{990B16D4-1D00-4057-9B4E-6C9610EC56E4}" srcId="{E8D02077-1BC7-4DB7-AEBA-DC6F63A40E0B}" destId="{B69D389D-A878-4F62-877F-8F721BF8499D}" srcOrd="0" destOrd="0" parTransId="{04B559E5-62F8-4DCA-A8FC-4023C1839BD4}" sibTransId="{90D6CE74-E882-499E-B34B-69C40BC09F84}"/>
    <dgm:cxn modelId="{69A94ED9-5F71-4AA7-9F03-557EC4EFC2F6}" srcId="{6665D8ED-850D-410C-84F5-AB328EF2ED67}" destId="{CEDD4911-264F-4968-B50A-2B146FC6FF0A}" srcOrd="0" destOrd="0" parTransId="{49A51DF1-C1BE-43DF-8B6A-A884A3FC5CBA}" sibTransId="{3E3986F5-8448-4E34-BD86-E37D06DC05EE}"/>
    <dgm:cxn modelId="{47B1F6E9-5696-4B04-B109-7E8F594CE76C}" type="presOf" srcId="{E8D02077-1BC7-4DB7-AEBA-DC6F63A40E0B}" destId="{E519DB88-CBBD-4062-8905-45A506538B9B}" srcOrd="1" destOrd="0" presId="urn:microsoft.com/office/officeart/2005/8/layout/orgChart1"/>
    <dgm:cxn modelId="{873A5DED-BFE8-432C-92BD-604978017714}" type="presOf" srcId="{04B559E5-62F8-4DCA-A8FC-4023C1839BD4}" destId="{CBF021E2-9C0A-47CC-8BB2-6D68A69BB642}" srcOrd="0" destOrd="0" presId="urn:microsoft.com/office/officeart/2005/8/layout/orgChart1"/>
    <dgm:cxn modelId="{32DE457C-D7B6-47AB-B4C9-39ABDED25C8F}" type="presParOf" srcId="{D4E10CA4-AB14-4C28-9F9E-CF29E3CFF219}" destId="{4D1157D8-4A63-4C33-BE31-98BBBF3E2376}" srcOrd="0" destOrd="0" presId="urn:microsoft.com/office/officeart/2005/8/layout/orgChart1"/>
    <dgm:cxn modelId="{52D92C7C-31D2-47D1-BF20-9C129F3E42B5}" type="presParOf" srcId="{4D1157D8-4A63-4C33-BE31-98BBBF3E2376}" destId="{8997BF48-42D9-4349-B229-A763F93D9761}" srcOrd="0" destOrd="0" presId="urn:microsoft.com/office/officeart/2005/8/layout/orgChart1"/>
    <dgm:cxn modelId="{D4D07766-A4CC-4E4C-9919-8A88AF38C8AE}" type="presParOf" srcId="{8997BF48-42D9-4349-B229-A763F93D9761}" destId="{1447895D-7128-4416-9BF2-40F6534B56AB}" srcOrd="0" destOrd="0" presId="urn:microsoft.com/office/officeart/2005/8/layout/orgChart1"/>
    <dgm:cxn modelId="{7CEE6BCA-159D-416B-938D-F03611896ACB}" type="presParOf" srcId="{8997BF48-42D9-4349-B229-A763F93D9761}" destId="{5176A649-ACEC-465C-AF3A-CFE9C60C35F7}" srcOrd="1" destOrd="0" presId="urn:microsoft.com/office/officeart/2005/8/layout/orgChart1"/>
    <dgm:cxn modelId="{F05056B8-E5E2-465E-8FB1-16B2141B1C47}" type="presParOf" srcId="{4D1157D8-4A63-4C33-BE31-98BBBF3E2376}" destId="{F02A49B4-C152-4A6A-AE10-3242E683249F}" srcOrd="1" destOrd="0" presId="urn:microsoft.com/office/officeart/2005/8/layout/orgChart1"/>
    <dgm:cxn modelId="{5B63254B-661F-4D82-9B9E-82B76EB6F3D8}" type="presParOf" srcId="{F02A49B4-C152-4A6A-AE10-3242E683249F}" destId="{E289F088-B917-415E-8BE2-3C445455B13B}" srcOrd="0" destOrd="0" presId="urn:microsoft.com/office/officeart/2005/8/layout/orgChart1"/>
    <dgm:cxn modelId="{FA0959C6-F11D-4027-BAE5-EDE5C64E92F7}" type="presParOf" srcId="{F02A49B4-C152-4A6A-AE10-3242E683249F}" destId="{DD1CED60-7108-422D-8A83-A63E2D86B182}" srcOrd="1" destOrd="0" presId="urn:microsoft.com/office/officeart/2005/8/layout/orgChart1"/>
    <dgm:cxn modelId="{7751A223-5FC7-459E-B94E-51B04AE1D5B2}" type="presParOf" srcId="{DD1CED60-7108-422D-8A83-A63E2D86B182}" destId="{27E217F7-5628-4C40-8680-06BCB2D628A1}" srcOrd="0" destOrd="0" presId="urn:microsoft.com/office/officeart/2005/8/layout/orgChart1"/>
    <dgm:cxn modelId="{2BD4860A-B228-4EB5-9176-F9508FD3EAF5}" type="presParOf" srcId="{27E217F7-5628-4C40-8680-06BCB2D628A1}" destId="{3F65912E-1CE9-4410-9D16-2CD8F47AC4D2}" srcOrd="0" destOrd="0" presId="urn:microsoft.com/office/officeart/2005/8/layout/orgChart1"/>
    <dgm:cxn modelId="{5F15DE7D-311A-41E2-8B29-7C8C5144834B}" type="presParOf" srcId="{27E217F7-5628-4C40-8680-06BCB2D628A1}" destId="{E519DB88-CBBD-4062-8905-45A506538B9B}" srcOrd="1" destOrd="0" presId="urn:microsoft.com/office/officeart/2005/8/layout/orgChart1"/>
    <dgm:cxn modelId="{1AAB0F6F-D50D-4E8A-BB42-DE97DE3B6F57}" type="presParOf" srcId="{DD1CED60-7108-422D-8A83-A63E2D86B182}" destId="{383A9243-2CF7-4E03-8551-905129874F16}" srcOrd="1" destOrd="0" presId="urn:microsoft.com/office/officeart/2005/8/layout/orgChart1"/>
    <dgm:cxn modelId="{82DEFC2B-D6D1-4BA7-BABB-BBB053269658}" type="presParOf" srcId="{383A9243-2CF7-4E03-8551-905129874F16}" destId="{CBF021E2-9C0A-47CC-8BB2-6D68A69BB642}" srcOrd="0" destOrd="0" presId="urn:microsoft.com/office/officeart/2005/8/layout/orgChart1"/>
    <dgm:cxn modelId="{E9EA3BBC-A1F6-4624-9610-A9627E11F619}" type="presParOf" srcId="{383A9243-2CF7-4E03-8551-905129874F16}" destId="{7B8786B5-1EBB-4189-9BAB-3D1D2C51E6B9}" srcOrd="1" destOrd="0" presId="urn:microsoft.com/office/officeart/2005/8/layout/orgChart1"/>
    <dgm:cxn modelId="{F1633B30-3450-45AE-8A06-2159BE9290DF}" type="presParOf" srcId="{7B8786B5-1EBB-4189-9BAB-3D1D2C51E6B9}" destId="{C1A1FBE3-8360-422B-95A8-BEED08B84D2B}" srcOrd="0" destOrd="0" presId="urn:microsoft.com/office/officeart/2005/8/layout/orgChart1"/>
    <dgm:cxn modelId="{2DD50ED8-62A1-4A8F-AD92-93365D7F85B0}" type="presParOf" srcId="{C1A1FBE3-8360-422B-95A8-BEED08B84D2B}" destId="{192043F0-6404-4536-8B31-39554F424C6B}" srcOrd="0" destOrd="0" presId="urn:microsoft.com/office/officeart/2005/8/layout/orgChart1"/>
    <dgm:cxn modelId="{389EC61D-C593-4441-BB4B-201FCE597270}" type="presParOf" srcId="{C1A1FBE3-8360-422B-95A8-BEED08B84D2B}" destId="{B41403AC-FE21-4F85-947B-5498FA2AF80B}" srcOrd="1" destOrd="0" presId="urn:microsoft.com/office/officeart/2005/8/layout/orgChart1"/>
    <dgm:cxn modelId="{EAFD6002-C226-475F-B208-47237B69E06E}" type="presParOf" srcId="{7B8786B5-1EBB-4189-9BAB-3D1D2C51E6B9}" destId="{9E849A58-21A9-42F4-BFCA-024B4807C368}" srcOrd="1" destOrd="0" presId="urn:microsoft.com/office/officeart/2005/8/layout/orgChart1"/>
    <dgm:cxn modelId="{8F85E27D-80F8-4B77-AB15-AD410CA78B68}" type="presParOf" srcId="{7B8786B5-1EBB-4189-9BAB-3D1D2C51E6B9}" destId="{98C050EE-CD00-4452-90C8-DEBC25BEA9CC}" srcOrd="2" destOrd="0" presId="urn:microsoft.com/office/officeart/2005/8/layout/orgChart1"/>
    <dgm:cxn modelId="{2229D038-60C0-43F5-8D70-A496C7802B00}" type="presParOf" srcId="{DD1CED60-7108-422D-8A83-A63E2D86B182}" destId="{991B34EB-9D59-4D9F-8684-3A293945FFE0}" srcOrd="2" destOrd="0" presId="urn:microsoft.com/office/officeart/2005/8/layout/orgChart1"/>
    <dgm:cxn modelId="{A56EB0D9-319B-4F89-B539-1E2C3E08A817}" type="presParOf" srcId="{F02A49B4-C152-4A6A-AE10-3242E683249F}" destId="{3D0C6A7E-C450-41D4-8DD9-145CBFEC5092}" srcOrd="2" destOrd="0" presId="urn:microsoft.com/office/officeart/2005/8/layout/orgChart1"/>
    <dgm:cxn modelId="{CE09510B-4D2E-4624-817E-20CBD0A9432E}" type="presParOf" srcId="{F02A49B4-C152-4A6A-AE10-3242E683249F}" destId="{ED482B94-9C12-4DB1-9652-0D3A73F7D283}" srcOrd="3" destOrd="0" presId="urn:microsoft.com/office/officeart/2005/8/layout/orgChart1"/>
    <dgm:cxn modelId="{4B7FEF48-A14C-4241-BC98-723A45C77C69}" type="presParOf" srcId="{ED482B94-9C12-4DB1-9652-0D3A73F7D283}" destId="{F77E2E0B-DE57-4252-8CC2-63638C450931}" srcOrd="0" destOrd="0" presId="urn:microsoft.com/office/officeart/2005/8/layout/orgChart1"/>
    <dgm:cxn modelId="{7A2988BC-3384-4B32-A2C0-84257E847188}" type="presParOf" srcId="{F77E2E0B-DE57-4252-8CC2-63638C450931}" destId="{05ACA128-B6F7-4126-8769-74DB316853E7}" srcOrd="0" destOrd="0" presId="urn:microsoft.com/office/officeart/2005/8/layout/orgChart1"/>
    <dgm:cxn modelId="{74128732-40E8-47E3-AA4A-67BAA69CEF0F}" type="presParOf" srcId="{F77E2E0B-DE57-4252-8CC2-63638C450931}" destId="{7AEA31B2-8439-42EF-8C34-5DCDE36AF1F6}" srcOrd="1" destOrd="0" presId="urn:microsoft.com/office/officeart/2005/8/layout/orgChart1"/>
    <dgm:cxn modelId="{6B3167DE-4128-41D5-8360-094AA4A72FF7}" type="presParOf" srcId="{ED482B94-9C12-4DB1-9652-0D3A73F7D283}" destId="{70A903A9-6813-4F77-9AF9-8227E26B10B0}" srcOrd="1" destOrd="0" presId="urn:microsoft.com/office/officeart/2005/8/layout/orgChart1"/>
    <dgm:cxn modelId="{BC67B3CE-815A-40D4-90B0-ED53A571CBD6}" type="presParOf" srcId="{70A903A9-6813-4F77-9AF9-8227E26B10B0}" destId="{421B7A31-7F53-4634-996E-4916A4F2D568}" srcOrd="0" destOrd="0" presId="urn:microsoft.com/office/officeart/2005/8/layout/orgChart1"/>
    <dgm:cxn modelId="{615E6505-B296-4873-B904-C051339E61F0}" type="presParOf" srcId="{70A903A9-6813-4F77-9AF9-8227E26B10B0}" destId="{191D524E-B5EB-4988-917C-5047389B41D8}" srcOrd="1" destOrd="0" presId="urn:microsoft.com/office/officeart/2005/8/layout/orgChart1"/>
    <dgm:cxn modelId="{FB77A212-A0CD-4F3C-BB83-068AAC03EDE5}" type="presParOf" srcId="{191D524E-B5EB-4988-917C-5047389B41D8}" destId="{9CEABDE9-B033-40E1-AFCA-46945F523015}" srcOrd="0" destOrd="0" presId="urn:microsoft.com/office/officeart/2005/8/layout/orgChart1"/>
    <dgm:cxn modelId="{0CF4EE2B-9A9F-4902-BE95-39ADCFF6CEFD}" type="presParOf" srcId="{9CEABDE9-B033-40E1-AFCA-46945F523015}" destId="{4EE318E4-4FAF-4BDC-808F-8BA6A4A3CE2F}" srcOrd="0" destOrd="0" presId="urn:microsoft.com/office/officeart/2005/8/layout/orgChart1"/>
    <dgm:cxn modelId="{3A7ADD7A-B79A-471D-8409-DE3266FA8295}" type="presParOf" srcId="{9CEABDE9-B033-40E1-AFCA-46945F523015}" destId="{C1E9DAFF-3CF9-4518-BAAE-34935F620D99}" srcOrd="1" destOrd="0" presId="urn:microsoft.com/office/officeart/2005/8/layout/orgChart1"/>
    <dgm:cxn modelId="{C6932CF0-91BB-45D8-A32F-99911A968197}" type="presParOf" srcId="{191D524E-B5EB-4988-917C-5047389B41D8}" destId="{ED921C28-5AD6-4543-A794-8FCFC15F7BDA}" srcOrd="1" destOrd="0" presId="urn:microsoft.com/office/officeart/2005/8/layout/orgChart1"/>
    <dgm:cxn modelId="{D135663D-B30E-4942-ACD4-669F6F4E2BB6}" type="presParOf" srcId="{191D524E-B5EB-4988-917C-5047389B41D8}" destId="{82AD13CE-F93B-478D-A44B-3ED1C264B363}" srcOrd="2" destOrd="0" presId="urn:microsoft.com/office/officeart/2005/8/layout/orgChart1"/>
    <dgm:cxn modelId="{F0801962-5EFA-4FE5-B762-353186D86310}" type="presParOf" srcId="{ED482B94-9C12-4DB1-9652-0D3A73F7D283}" destId="{1D2AE94D-8E32-4D52-8826-223D5EAD757C}" srcOrd="2" destOrd="0" presId="urn:microsoft.com/office/officeart/2005/8/layout/orgChart1"/>
    <dgm:cxn modelId="{D317FE44-629D-47E6-A12E-7E350D8513E3}" type="presParOf" srcId="{4D1157D8-4A63-4C33-BE31-98BBBF3E2376}" destId="{C1362B97-6256-40B1-8046-6166D8F872D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1B7A31-7F53-4634-996E-4916A4F2D568}">
      <dsp:nvSpPr>
        <dsp:cNvPr id="0" name=""/>
        <dsp:cNvSpPr/>
      </dsp:nvSpPr>
      <dsp:spPr>
        <a:xfrm>
          <a:off x="4303261" y="2851922"/>
          <a:ext cx="857215" cy="7570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57083"/>
              </a:lnTo>
              <a:lnTo>
                <a:pt x="857215" y="757083"/>
              </a:lnTo>
            </a:path>
          </a:pathLst>
        </a:custGeom>
        <a:noFill/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0C6A7E-C450-41D4-8DD9-145CBFEC5092}">
      <dsp:nvSpPr>
        <dsp:cNvPr id="0" name=""/>
        <dsp:cNvSpPr/>
      </dsp:nvSpPr>
      <dsp:spPr>
        <a:xfrm>
          <a:off x="3820329" y="1179330"/>
          <a:ext cx="1425236" cy="4947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7355"/>
              </a:lnTo>
              <a:lnTo>
                <a:pt x="1425236" y="247355"/>
              </a:lnTo>
              <a:lnTo>
                <a:pt x="1425236" y="494710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F021E2-9C0A-47CC-8BB2-6D68A69BB642}">
      <dsp:nvSpPr>
        <dsp:cNvPr id="0" name=""/>
        <dsp:cNvSpPr/>
      </dsp:nvSpPr>
      <dsp:spPr>
        <a:xfrm>
          <a:off x="1452787" y="2851922"/>
          <a:ext cx="306249" cy="8331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33174"/>
              </a:lnTo>
              <a:lnTo>
                <a:pt x="306249" y="833174"/>
              </a:lnTo>
            </a:path>
          </a:pathLst>
        </a:custGeom>
        <a:noFill/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89F088-B917-415E-8BE2-3C445455B13B}">
      <dsp:nvSpPr>
        <dsp:cNvPr id="0" name=""/>
        <dsp:cNvSpPr/>
      </dsp:nvSpPr>
      <dsp:spPr>
        <a:xfrm>
          <a:off x="2395092" y="1179330"/>
          <a:ext cx="1425236" cy="494710"/>
        </a:xfrm>
        <a:custGeom>
          <a:avLst/>
          <a:gdLst/>
          <a:ahLst/>
          <a:cxnLst/>
          <a:rect l="0" t="0" r="0" b="0"/>
          <a:pathLst>
            <a:path>
              <a:moveTo>
                <a:pt x="1425236" y="0"/>
              </a:moveTo>
              <a:lnTo>
                <a:pt x="1425236" y="247355"/>
              </a:lnTo>
              <a:lnTo>
                <a:pt x="0" y="247355"/>
              </a:lnTo>
              <a:lnTo>
                <a:pt x="0" y="494710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47895D-7128-4416-9BF2-40F6534B56AB}">
      <dsp:nvSpPr>
        <dsp:cNvPr id="0" name=""/>
        <dsp:cNvSpPr/>
      </dsp:nvSpPr>
      <dsp:spPr>
        <a:xfrm>
          <a:off x="2642448" y="1448"/>
          <a:ext cx="2355763" cy="117788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800" kern="1200" dirty="0"/>
            <a:t>Dijeljenje mrežnih resursa</a:t>
          </a:r>
        </a:p>
      </dsp:txBody>
      <dsp:txXfrm>
        <a:off x="2642448" y="1448"/>
        <a:ext cx="2355763" cy="1177881"/>
      </dsp:txXfrm>
    </dsp:sp>
    <dsp:sp modelId="{3F65912E-1CE9-4410-9D16-2CD8F47AC4D2}">
      <dsp:nvSpPr>
        <dsp:cNvPr id="0" name=""/>
        <dsp:cNvSpPr/>
      </dsp:nvSpPr>
      <dsp:spPr>
        <a:xfrm>
          <a:off x="1217211" y="1674040"/>
          <a:ext cx="2355763" cy="117788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800" kern="1200" dirty="0"/>
            <a:t>Dijeljenje mapa</a:t>
          </a:r>
        </a:p>
      </dsp:txBody>
      <dsp:txXfrm>
        <a:off x="1217211" y="1674040"/>
        <a:ext cx="2355763" cy="1177881"/>
      </dsp:txXfrm>
    </dsp:sp>
    <dsp:sp modelId="{192043F0-6404-4536-8B31-39554F424C6B}">
      <dsp:nvSpPr>
        <dsp:cNvPr id="0" name=""/>
        <dsp:cNvSpPr/>
      </dsp:nvSpPr>
      <dsp:spPr>
        <a:xfrm>
          <a:off x="1759036" y="3096156"/>
          <a:ext cx="2355763" cy="117788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2800" kern="1200"/>
        </a:p>
      </dsp:txBody>
      <dsp:txXfrm>
        <a:off x="1759036" y="3096156"/>
        <a:ext cx="2355763" cy="1177881"/>
      </dsp:txXfrm>
    </dsp:sp>
    <dsp:sp modelId="{05ACA128-B6F7-4126-8769-74DB316853E7}">
      <dsp:nvSpPr>
        <dsp:cNvPr id="0" name=""/>
        <dsp:cNvSpPr/>
      </dsp:nvSpPr>
      <dsp:spPr>
        <a:xfrm>
          <a:off x="4067684" y="1674040"/>
          <a:ext cx="2355763" cy="117788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800" kern="1200" dirty="0"/>
            <a:t>Dijeljenje uređaja</a:t>
          </a:r>
        </a:p>
      </dsp:txBody>
      <dsp:txXfrm>
        <a:off x="4067684" y="1674040"/>
        <a:ext cx="2355763" cy="1177881"/>
      </dsp:txXfrm>
    </dsp:sp>
    <dsp:sp modelId="{4EE318E4-4FAF-4BDC-808F-8BA6A4A3CE2F}">
      <dsp:nvSpPr>
        <dsp:cNvPr id="0" name=""/>
        <dsp:cNvSpPr/>
      </dsp:nvSpPr>
      <dsp:spPr>
        <a:xfrm>
          <a:off x="5160476" y="3020064"/>
          <a:ext cx="2355763" cy="117788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2800" kern="1200"/>
        </a:p>
      </dsp:txBody>
      <dsp:txXfrm>
        <a:off x="5160476" y="3020064"/>
        <a:ext cx="2355763" cy="11778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8809" y="3398377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006D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ta-IN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4609" y="504461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00AFA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a-IN" dirty="0"/>
              <a:t>Click to edit Master subtitle style</a:t>
            </a:r>
            <a:endParaRPr lang="en-US" dirty="0"/>
          </a:p>
        </p:txBody>
      </p:sp>
      <p:pic>
        <p:nvPicPr>
          <p:cNvPr id="8" name="Slika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007" y="6191793"/>
            <a:ext cx="1524003" cy="762002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CD404A3E-F62B-43C0-80F1-38DE1E66075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85838" y="66889"/>
            <a:ext cx="4572323" cy="324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8933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376" y="235109"/>
            <a:ext cx="8229600" cy="92226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lang="en-US" sz="3600" b="1" kern="12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ta-IN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76F38"/>
                </a:solidFill>
              </a:defRPr>
            </a:lvl1pPr>
            <a:lvl2pPr>
              <a:defRPr>
                <a:solidFill>
                  <a:srgbClr val="076F38"/>
                </a:solidFill>
              </a:defRPr>
            </a:lvl2pPr>
            <a:lvl3pPr>
              <a:defRPr>
                <a:solidFill>
                  <a:srgbClr val="076F38"/>
                </a:solidFill>
              </a:defRPr>
            </a:lvl3pPr>
            <a:lvl4pPr>
              <a:defRPr>
                <a:solidFill>
                  <a:srgbClr val="076F38"/>
                </a:solidFill>
              </a:defRPr>
            </a:lvl4pPr>
            <a:lvl5pPr>
              <a:defRPr>
                <a:solidFill>
                  <a:srgbClr val="076F38"/>
                </a:solidFill>
              </a:defRPr>
            </a:lvl5pPr>
          </a:lstStyle>
          <a:p>
            <a:pPr lvl="0"/>
            <a:r>
              <a:rPr lang="ta-IN" dirty="0"/>
              <a:t>Click to edit Master text styles</a:t>
            </a:r>
          </a:p>
          <a:p>
            <a:pPr lvl="1"/>
            <a:r>
              <a:rPr lang="ta-IN" dirty="0"/>
              <a:t>Second level</a:t>
            </a:r>
          </a:p>
          <a:p>
            <a:pPr lvl="2"/>
            <a:r>
              <a:rPr lang="ta-IN" dirty="0"/>
              <a:t>Third level</a:t>
            </a:r>
          </a:p>
          <a:p>
            <a:pPr lvl="3"/>
            <a:r>
              <a:rPr lang="ta-IN" dirty="0"/>
              <a:t>Fourth level</a:t>
            </a:r>
          </a:p>
          <a:p>
            <a:pPr lvl="4"/>
            <a:r>
              <a:rPr lang="ta-IN" dirty="0"/>
              <a:t>Fifth level</a:t>
            </a:r>
            <a:endParaRPr lang="en-US" dirty="0"/>
          </a:p>
        </p:txBody>
      </p:sp>
      <p:sp>
        <p:nvSpPr>
          <p:cNvPr id="9" name="Zaobljeni pravokutnik 8"/>
          <p:cNvSpPr/>
          <p:nvPr userDrawn="1"/>
        </p:nvSpPr>
        <p:spPr>
          <a:xfrm>
            <a:off x="74342" y="1117679"/>
            <a:ext cx="7917365" cy="81277"/>
          </a:xfrm>
          <a:prstGeom prst="roundRect">
            <a:avLst/>
          </a:prstGeom>
          <a:solidFill>
            <a:srgbClr val="7C8C5D"/>
          </a:solidFill>
          <a:ln>
            <a:solidFill>
              <a:srgbClr val="006C93">
                <a:alpha val="40000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rgbClr val="F7941D"/>
              </a:solidFill>
            </a:endParaRPr>
          </a:p>
        </p:txBody>
      </p:sp>
      <p:sp>
        <p:nvSpPr>
          <p:cNvPr id="12" name="Zaobljeni pravokutnik 11"/>
          <p:cNvSpPr/>
          <p:nvPr userDrawn="1"/>
        </p:nvSpPr>
        <p:spPr>
          <a:xfrm>
            <a:off x="8032596" y="1115783"/>
            <a:ext cx="228986" cy="83173"/>
          </a:xfrm>
          <a:prstGeom prst="roundRect">
            <a:avLst/>
          </a:prstGeom>
          <a:solidFill>
            <a:srgbClr val="A8B987"/>
          </a:solidFill>
          <a:ln>
            <a:solidFill>
              <a:srgbClr val="006C93">
                <a:alpha val="40000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rgbClr val="F7941D"/>
              </a:solidFill>
            </a:endParaRPr>
          </a:p>
        </p:txBody>
      </p:sp>
      <p:sp>
        <p:nvSpPr>
          <p:cNvPr id="13" name="Zaobljeni pravokutnik 12"/>
          <p:cNvSpPr/>
          <p:nvPr userDrawn="1"/>
        </p:nvSpPr>
        <p:spPr>
          <a:xfrm>
            <a:off x="8301348" y="1117679"/>
            <a:ext cx="63190" cy="83173"/>
          </a:xfrm>
          <a:prstGeom prst="roundRect">
            <a:avLst/>
          </a:prstGeom>
          <a:solidFill>
            <a:srgbClr val="C1D39E"/>
          </a:solidFill>
          <a:ln>
            <a:solidFill>
              <a:srgbClr val="006C93">
                <a:alpha val="40000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rgbClr val="F7941D"/>
              </a:solidFill>
            </a:endParaRP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7E115D29-3971-4019-8612-39371F76DB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4342" y="5854583"/>
            <a:ext cx="624398" cy="93105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1" name="Slika 10" descr="Slika na kojoj se prikazuje tekst&#10;&#10;Opis je generiran uz visoku pouzdanost">
            <a:extLst>
              <a:ext uri="{FF2B5EF4-FFF2-40B4-BE49-F238E27FC236}">
                <a16:creationId xmlns:a16="http://schemas.microsoft.com/office/drawing/2014/main" id="{F6AB70FF-85D5-422A-BFB5-E3C9186A169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381790" y="588388"/>
            <a:ext cx="779462" cy="86782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12826483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199" y="1086394"/>
            <a:ext cx="8242663" cy="45259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ta-IN" sz="3200" kern="1200" dirty="0">
                <a:solidFill>
                  <a:srgbClr val="076F38"/>
                </a:solidFill>
                <a:latin typeface="+mn-lt"/>
                <a:ea typeface="+mn-ea"/>
                <a:cs typeface="+mn-cs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a-IN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493716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007" y="6191793"/>
            <a:ext cx="1524003" cy="762002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5766824B-6AFF-48CB-9D4A-26B8E7D90A4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45148" y="612476"/>
            <a:ext cx="7046559" cy="5005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306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3608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55" r:id="rId4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diagramLayout" Target="../diagrams/layout1.xml"/><Relationship Id="rId7" Type="http://schemas.openxmlformats.org/officeDocument/2006/relationships/image" Target="../media/image11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12737A0-B90F-4B2F-AD5E-20EFBC9E3C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8809" y="3666232"/>
            <a:ext cx="7772400" cy="1470025"/>
          </a:xfrm>
        </p:spPr>
        <p:txBody>
          <a:bodyPr/>
          <a:lstStyle/>
          <a:p>
            <a:r>
              <a:rPr lang="hr-HR" dirty="0"/>
              <a:t>NAJVAŽNIJE MREŽNE KOMPONENTE,</a:t>
            </a:r>
            <a:br>
              <a:rPr lang="hr-HR" dirty="0"/>
            </a:br>
            <a:r>
              <a:rPr lang="hr-HR" dirty="0"/>
              <a:t>DIJELJENJE MREŽNIH RESUSRA</a:t>
            </a:r>
          </a:p>
        </p:txBody>
      </p:sp>
    </p:spTree>
    <p:extLst>
      <p:ext uri="{BB962C8B-B14F-4D97-AF65-F5344CB8AC3E}">
        <p14:creationId xmlns:p14="http://schemas.microsoft.com/office/powerpoint/2010/main" val="14977895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04D808D-CD6D-48A5-8636-D1766D8B63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LOKALNA MREŽA (LAN) - komponente</a:t>
            </a:r>
          </a:p>
        </p:txBody>
      </p:sp>
      <p:pic>
        <p:nvPicPr>
          <p:cNvPr id="14" name="Rezervirano mjesto sadržaja 13" descr="Slika na kojoj se prikazuje tekst, karta, na zatvorenom&#10;&#10;Opis je generiran uz vrlo visoku pouzdanost">
            <a:extLst>
              <a:ext uri="{FF2B5EF4-FFF2-40B4-BE49-F238E27FC236}">
                <a16:creationId xmlns:a16="http://schemas.microsoft.com/office/drawing/2014/main" id="{766F22B3-D48E-4F6F-BE82-3E56AF78C4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rcRect l="12159" t="8194" r="13690"/>
          <a:stretch/>
        </p:blipFill>
        <p:spPr>
          <a:xfrm>
            <a:off x="1968758" y="1287624"/>
            <a:ext cx="6997959" cy="5449078"/>
          </a:xfrm>
        </p:spPr>
      </p:pic>
      <p:grpSp>
        <p:nvGrpSpPr>
          <p:cNvPr id="20" name="Grupa 19">
            <a:extLst>
              <a:ext uri="{FF2B5EF4-FFF2-40B4-BE49-F238E27FC236}">
                <a16:creationId xmlns:a16="http://schemas.microsoft.com/office/drawing/2014/main" id="{386CEA57-CC82-409C-BA6C-CE1C774F7CD5}"/>
              </a:ext>
            </a:extLst>
          </p:cNvPr>
          <p:cNvGrpSpPr/>
          <p:nvPr/>
        </p:nvGrpSpPr>
        <p:grpSpPr>
          <a:xfrm>
            <a:off x="162243" y="1319612"/>
            <a:ext cx="2279779" cy="2279779"/>
            <a:chOff x="162243" y="1319612"/>
            <a:chExt cx="2279779" cy="2279779"/>
          </a:xfrm>
        </p:grpSpPr>
        <p:pic>
          <p:nvPicPr>
            <p:cNvPr id="16" name="Slika 15" descr="Slika na kojoj se prikazuje monitor, objekt&#10;&#10;Opis je generiran uz visoku pouzdanost">
              <a:extLst>
                <a:ext uri="{FF2B5EF4-FFF2-40B4-BE49-F238E27FC236}">
                  <a16:creationId xmlns:a16="http://schemas.microsoft.com/office/drawing/2014/main" id="{49107A74-B659-4F8D-A30B-F0D9A6911D4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1067396">
              <a:off x="162243" y="1319612"/>
              <a:ext cx="2279779" cy="2279779"/>
            </a:xfrm>
            <a:prstGeom prst="rect">
              <a:avLst/>
            </a:prstGeom>
          </p:spPr>
        </p:pic>
        <p:sp>
          <p:nvSpPr>
            <p:cNvPr id="17" name="TekstniOkvir 16">
              <a:extLst>
                <a:ext uri="{FF2B5EF4-FFF2-40B4-BE49-F238E27FC236}">
                  <a16:creationId xmlns:a16="http://schemas.microsoft.com/office/drawing/2014/main" id="{B68CFF95-3584-448A-95CC-22810EFCB88B}"/>
                </a:ext>
              </a:extLst>
            </p:cNvPr>
            <p:cNvSpPr txBox="1"/>
            <p:nvPr/>
          </p:nvSpPr>
          <p:spPr>
            <a:xfrm rot="20948797">
              <a:off x="428189" y="1446514"/>
              <a:ext cx="154147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hr-HR" sz="2400" dirty="0"/>
            </a:p>
            <a:p>
              <a:pPr algn="ctr"/>
              <a:r>
                <a:rPr lang="hr-HR" sz="2400" b="1" dirty="0"/>
                <a:t>UMNA MAPA</a:t>
              </a:r>
            </a:p>
          </p:txBody>
        </p:sp>
      </p:grpSp>
      <p:sp>
        <p:nvSpPr>
          <p:cNvPr id="19" name="Strelica: savijeno prema gore 18">
            <a:extLst>
              <a:ext uri="{FF2B5EF4-FFF2-40B4-BE49-F238E27FC236}">
                <a16:creationId xmlns:a16="http://schemas.microsoft.com/office/drawing/2014/main" id="{45CA60B6-20B1-4B83-919B-1AF795AC69FA}"/>
              </a:ext>
            </a:extLst>
          </p:cNvPr>
          <p:cNvSpPr/>
          <p:nvPr/>
        </p:nvSpPr>
        <p:spPr>
          <a:xfrm rot="5031876">
            <a:off x="1342943" y="3509949"/>
            <a:ext cx="601884" cy="830351"/>
          </a:xfrm>
          <a:prstGeom prst="bent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217796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PREKLOPNIK (</a:t>
            </a:r>
            <a:r>
              <a:rPr lang="hr-HR" dirty="0" err="1"/>
              <a:t>switch</a:t>
            </a:r>
            <a:r>
              <a:rPr lang="hr-HR" dirty="0"/>
              <a:t>)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410629"/>
          </a:xfrm>
        </p:spPr>
        <p:txBody>
          <a:bodyPr/>
          <a:lstStyle/>
          <a:p>
            <a:r>
              <a:rPr lang="hr-HR" sz="2000" dirty="0"/>
              <a:t>Uređaj koji omogućuje spajanje većeg broja računala u računalnu mrežu. Preklopnik (engl. </a:t>
            </a:r>
            <a:r>
              <a:rPr lang="hr-HR" sz="2000" i="1" dirty="0" err="1"/>
              <a:t>switch</a:t>
            </a:r>
            <a:r>
              <a:rPr lang="hr-HR" sz="2000" dirty="0"/>
              <a:t>) prepoznaje kojem su računalu u mreži namijenjeni podatci i šalje podatke isključivo tom računalu, a ne svim računalima u mreži.</a:t>
            </a:r>
          </a:p>
        </p:txBody>
      </p:sp>
      <p:pic>
        <p:nvPicPr>
          <p:cNvPr id="1026" name="Picture 2" descr="https://edutorij.e-skole.hr/share/proxy/alfresco-noauth/edutorij/api/proxy-guest/c9d3bbb7-0fb8-45a8-ba91-4175fca0fc8a/img/mm-i5-05-01-07-2020_04_09_15_32_34-png-159966043310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1375" y="3010829"/>
            <a:ext cx="5823415" cy="3275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režni preklopnici – Switch – Vacom.h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3010829"/>
            <a:ext cx="2879725" cy="1908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02751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USMJERNIK (</a:t>
            </a:r>
            <a:r>
              <a:rPr lang="hr-HR" dirty="0" err="1"/>
              <a:t>router</a:t>
            </a:r>
            <a:r>
              <a:rPr lang="hr-HR" dirty="0"/>
              <a:t>)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879600"/>
          </a:xfrm>
        </p:spPr>
        <p:txBody>
          <a:bodyPr/>
          <a:lstStyle/>
          <a:p>
            <a:r>
              <a:rPr lang="hr-HR" sz="2000" dirty="0"/>
              <a:t>Mrežni uređaj koji služi za povezivanje različitih vrsta mreža, </a:t>
            </a:r>
            <a:r>
              <a:rPr lang="hr-HR" sz="2000" b="1" dirty="0"/>
              <a:t>npr. računalnu mrežu učionice ili kućnu mrežu povezuje s internetom.</a:t>
            </a:r>
            <a:br>
              <a:rPr lang="hr-HR" sz="2000" b="1" dirty="0"/>
            </a:br>
            <a:endParaRPr lang="hr-HR" sz="2000" b="1" dirty="0"/>
          </a:p>
          <a:p>
            <a:r>
              <a:rPr lang="hr-HR" sz="2000" dirty="0" err="1"/>
              <a:t>Usmjernik</a:t>
            </a:r>
            <a:r>
              <a:rPr lang="hr-HR" sz="2000" dirty="0"/>
              <a:t> (engl. </a:t>
            </a:r>
            <a:r>
              <a:rPr lang="hr-HR" sz="2000" i="1" dirty="0" err="1"/>
              <a:t>router</a:t>
            </a:r>
            <a:r>
              <a:rPr lang="hr-HR" sz="2000" dirty="0"/>
              <a:t>) obično ima i mogućnost bežičnog spajanja. To prepoznajemo po anteni.</a:t>
            </a:r>
          </a:p>
          <a:p>
            <a:endParaRPr lang="hr-HR" sz="2000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509" y="3479801"/>
            <a:ext cx="7293467" cy="2808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8424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0BAB98B-43F1-4173-AFB7-FE6F6B2D01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5B02343D-57E0-40EA-8F5C-AC8D92ACB7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1329" t="8556" r="3384" b="5683"/>
          <a:stretch/>
        </p:blipFill>
        <p:spPr>
          <a:xfrm>
            <a:off x="0" y="1"/>
            <a:ext cx="91184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8298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D122B32-ACC3-48A4-AA7E-A25A557199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DIJELJENJE MREŽNIH RESURSA</a:t>
            </a:r>
          </a:p>
        </p:txBody>
      </p:sp>
      <p:graphicFrame>
        <p:nvGraphicFramePr>
          <p:cNvPr id="4" name="Rezervirano mjesto sadržaja 3">
            <a:extLst>
              <a:ext uri="{FF2B5EF4-FFF2-40B4-BE49-F238E27FC236}">
                <a16:creationId xmlns:a16="http://schemas.microsoft.com/office/drawing/2014/main" id="{2B721F31-E9B2-48F9-BB88-F98FCE200CF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60465680"/>
              </p:ext>
            </p:extLst>
          </p:nvPr>
        </p:nvGraphicFramePr>
        <p:xfrm>
          <a:off x="373225" y="993711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Slika 5" descr="Slika na kojoj se prikazuje okovi&#10;&#10;Opis je generiran uz visoku pouzdanost">
            <a:extLst>
              <a:ext uri="{FF2B5EF4-FFF2-40B4-BE49-F238E27FC236}">
                <a16:creationId xmlns:a16="http://schemas.microsoft.com/office/drawing/2014/main" id="{178727F4-7F24-4C20-AD4C-79A4D59D6A72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5225" t="8299" r="14556" b="23333"/>
          <a:stretch/>
        </p:blipFill>
        <p:spPr>
          <a:xfrm>
            <a:off x="2388637" y="4130294"/>
            <a:ext cx="1894116" cy="1125173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51D87F9E-432D-4784-A7EC-417206E1C31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10336" y="4130294"/>
            <a:ext cx="1894116" cy="989338"/>
          </a:xfrm>
          <a:prstGeom prst="rect">
            <a:avLst/>
          </a:prstGeom>
        </p:spPr>
      </p:pic>
      <p:sp>
        <p:nvSpPr>
          <p:cNvPr id="3" name="TekstniOkvir 2">
            <a:extLst>
              <a:ext uri="{FF2B5EF4-FFF2-40B4-BE49-F238E27FC236}">
                <a16:creationId xmlns:a16="http://schemas.microsoft.com/office/drawing/2014/main" id="{143350B5-AFB5-4E63-A46D-B0BD1549DB4F}"/>
              </a:ext>
            </a:extLst>
          </p:cNvPr>
          <p:cNvSpPr txBox="1"/>
          <p:nvPr/>
        </p:nvSpPr>
        <p:spPr>
          <a:xfrm>
            <a:off x="1035699" y="5547249"/>
            <a:ext cx="75671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dirty="0"/>
              <a:t>Prednosti uporabe mrežnog pisača: </a:t>
            </a:r>
          </a:p>
          <a:p>
            <a:r>
              <a:rPr lang="hr-HR" sz="2000" b="1" dirty="0"/>
              <a:t>Financijska korist, ušteda prostora, može ga koristiti više računala i korisnika.</a:t>
            </a:r>
          </a:p>
        </p:txBody>
      </p:sp>
    </p:spTree>
    <p:extLst>
      <p:ext uri="{BB962C8B-B14F-4D97-AF65-F5344CB8AC3E}">
        <p14:creationId xmlns:p14="http://schemas.microsoft.com/office/powerpoint/2010/main" val="5828195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418BCAE-C303-41E5-9410-7B266B450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PRISTUP INTERNETU</a:t>
            </a:r>
          </a:p>
        </p:txBody>
      </p:sp>
      <p:sp>
        <p:nvSpPr>
          <p:cNvPr id="7" name="Rezervirano mjesto sadržaja 6">
            <a:extLst>
              <a:ext uri="{FF2B5EF4-FFF2-40B4-BE49-F238E27FC236}">
                <a16:creationId xmlns:a16="http://schemas.microsoft.com/office/drawing/2014/main" id="{1369C7B4-34F0-49F7-A5A8-3DC7A11D32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6875" y="1286325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hr-HR" sz="4400" dirty="0"/>
              <a:t>Korisnički račun</a:t>
            </a:r>
          </a:p>
        </p:txBody>
      </p:sp>
      <p:sp>
        <p:nvSpPr>
          <p:cNvPr id="8" name="Strelica: desno 7">
            <a:extLst>
              <a:ext uri="{FF2B5EF4-FFF2-40B4-BE49-F238E27FC236}">
                <a16:creationId xmlns:a16="http://schemas.microsoft.com/office/drawing/2014/main" id="{215E9881-B8CE-4E48-A073-007982B13FD5}"/>
              </a:ext>
            </a:extLst>
          </p:cNvPr>
          <p:cNvSpPr/>
          <p:nvPr/>
        </p:nvSpPr>
        <p:spPr>
          <a:xfrm rot="3552247">
            <a:off x="4756697" y="2051998"/>
            <a:ext cx="718457" cy="559836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9" name="Strelica: desno 8">
            <a:extLst>
              <a:ext uri="{FF2B5EF4-FFF2-40B4-BE49-F238E27FC236}">
                <a16:creationId xmlns:a16="http://schemas.microsoft.com/office/drawing/2014/main" id="{55BC7048-8DDC-4DEC-8CAC-34D87BA8E92B}"/>
              </a:ext>
            </a:extLst>
          </p:cNvPr>
          <p:cNvSpPr/>
          <p:nvPr/>
        </p:nvSpPr>
        <p:spPr>
          <a:xfrm rot="7300808">
            <a:off x="2455524" y="2119036"/>
            <a:ext cx="718457" cy="559836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id="{30C8AE00-7728-4807-9BB3-E37414BD8ACA}"/>
              </a:ext>
            </a:extLst>
          </p:cNvPr>
          <p:cNvSpPr txBox="1"/>
          <p:nvPr/>
        </p:nvSpPr>
        <p:spPr>
          <a:xfrm>
            <a:off x="149833" y="2331915"/>
            <a:ext cx="32952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b="1" dirty="0"/>
              <a:t>KORISNIČKO </a:t>
            </a:r>
          </a:p>
          <a:p>
            <a:r>
              <a:rPr lang="hr-HR" sz="3200" b="1" dirty="0"/>
              <a:t>IME  ZAPORKA</a:t>
            </a:r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id="{8D94D9D2-90B1-45A2-9E3B-48404054F202}"/>
              </a:ext>
            </a:extLst>
          </p:cNvPr>
          <p:cNvSpPr txBox="1"/>
          <p:nvPr/>
        </p:nvSpPr>
        <p:spPr>
          <a:xfrm>
            <a:off x="5418235" y="2473141"/>
            <a:ext cx="32952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b="1" dirty="0"/>
              <a:t>ADRESA E-POŠTE</a:t>
            </a:r>
          </a:p>
        </p:txBody>
      </p:sp>
      <p:pic>
        <p:nvPicPr>
          <p:cNvPr id="14" name="Slika 13">
            <a:extLst>
              <a:ext uri="{FF2B5EF4-FFF2-40B4-BE49-F238E27FC236}">
                <a16:creationId xmlns:a16="http://schemas.microsoft.com/office/drawing/2014/main" id="{934F2611-2435-41AD-8E8E-9497737CEEA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515508" y="1982212"/>
            <a:ext cx="1137046" cy="1332556"/>
          </a:xfrm>
          <a:prstGeom prst="rect">
            <a:avLst/>
          </a:prstGeom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0C5A2ACF-458C-4899-BF42-74F81E23CF8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020" t="40620" r="16633" b="27187"/>
          <a:stretch/>
        </p:blipFill>
        <p:spPr>
          <a:xfrm>
            <a:off x="0" y="3970621"/>
            <a:ext cx="9144000" cy="2887379"/>
          </a:xfrm>
          <a:prstGeom prst="rect">
            <a:avLst/>
          </a:prstGeom>
        </p:spPr>
      </p:pic>
      <p:sp>
        <p:nvSpPr>
          <p:cNvPr id="11" name="TekstniOkvir 10">
            <a:extLst>
              <a:ext uri="{FF2B5EF4-FFF2-40B4-BE49-F238E27FC236}">
                <a16:creationId xmlns:a16="http://schemas.microsoft.com/office/drawing/2014/main" id="{A5EEADB3-E099-4D1B-BA52-5BBFDD8C53CC}"/>
              </a:ext>
            </a:extLst>
          </p:cNvPr>
          <p:cNvSpPr txBox="1"/>
          <p:nvPr/>
        </p:nvSpPr>
        <p:spPr>
          <a:xfrm>
            <a:off x="1531697" y="3426828"/>
            <a:ext cx="70982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solidFill>
                  <a:srgbClr val="0070C0"/>
                </a:solidFill>
              </a:rPr>
              <a:t>Pružatelji internetskih usluga u Hrvatskoj (ISP-ovi)</a:t>
            </a:r>
          </a:p>
        </p:txBody>
      </p:sp>
    </p:spTree>
    <p:extLst>
      <p:ext uri="{BB962C8B-B14F-4D97-AF65-F5344CB8AC3E}">
        <p14:creationId xmlns:p14="http://schemas.microsoft.com/office/powerpoint/2010/main" val="36744605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4AEE454-5821-4D45-AECE-8286EFDF82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BRZINA JE VRLINA…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BDD98C8F-7507-41DA-88DA-AD0DCDAE57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059" t="31406" r="39059" b="7098"/>
          <a:stretch/>
        </p:blipFill>
        <p:spPr>
          <a:xfrm>
            <a:off x="3368350" y="1130087"/>
            <a:ext cx="5756985" cy="5709252"/>
          </a:xfrm>
          <a:prstGeom prst="rect">
            <a:avLst/>
          </a:prstGeom>
        </p:spPr>
      </p:pic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2A8222A3-1385-4BD7-842B-45B008D10E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9918" y="1600200"/>
            <a:ext cx="8406882" cy="4525963"/>
          </a:xfrm>
        </p:spPr>
        <p:txBody>
          <a:bodyPr/>
          <a:lstStyle/>
          <a:p>
            <a:pPr marL="0" indent="0">
              <a:buNone/>
            </a:pPr>
            <a:r>
              <a:rPr lang="hr-HR" b="1" dirty="0"/>
              <a:t>BRZINA </a:t>
            </a:r>
          </a:p>
          <a:p>
            <a:pPr marL="0" indent="0">
              <a:buNone/>
            </a:pPr>
            <a:r>
              <a:rPr lang="hr-HR" b="1" dirty="0"/>
              <a:t>PREUZIMANJA </a:t>
            </a:r>
          </a:p>
          <a:p>
            <a:pPr marL="0" indent="0">
              <a:buNone/>
            </a:pPr>
            <a:r>
              <a:rPr lang="hr-HR" b="1" dirty="0"/>
              <a:t>(download) </a:t>
            </a: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hr-HR" b="1" dirty="0">
                <a:solidFill>
                  <a:srgbClr val="0070C0"/>
                </a:solidFill>
              </a:rPr>
              <a:t>BRZINA </a:t>
            </a:r>
          </a:p>
          <a:p>
            <a:pPr marL="0" indent="0">
              <a:buNone/>
            </a:pPr>
            <a:r>
              <a:rPr lang="hr-HR" b="1" dirty="0">
                <a:solidFill>
                  <a:srgbClr val="0070C0"/>
                </a:solidFill>
              </a:rPr>
              <a:t>SLANJA </a:t>
            </a:r>
          </a:p>
          <a:p>
            <a:pPr marL="0" indent="0">
              <a:buNone/>
            </a:pPr>
            <a:r>
              <a:rPr lang="hr-HR" b="1" dirty="0">
                <a:solidFill>
                  <a:srgbClr val="0070C0"/>
                </a:solidFill>
              </a:rPr>
              <a:t>(</a:t>
            </a:r>
            <a:r>
              <a:rPr lang="hr-HR" b="1" dirty="0" err="1">
                <a:solidFill>
                  <a:srgbClr val="0070C0"/>
                </a:solidFill>
              </a:rPr>
              <a:t>upload</a:t>
            </a:r>
            <a:r>
              <a:rPr lang="hr-HR" b="1" dirty="0">
                <a:solidFill>
                  <a:srgbClr val="0070C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2882604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88884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118</Words>
  <Application>Microsoft Office PowerPoint</Application>
  <PresentationFormat>Prikaz na zaslonu (4:3)</PresentationFormat>
  <Paragraphs>29</Paragraphs>
  <Slides>9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9</vt:i4>
      </vt:variant>
    </vt:vector>
  </HeadingPairs>
  <TitlesOfParts>
    <vt:vector size="13" baseType="lpstr">
      <vt:lpstr>Arial</vt:lpstr>
      <vt:lpstr>Calibri</vt:lpstr>
      <vt:lpstr>Latha</vt:lpstr>
      <vt:lpstr>Office Theme</vt:lpstr>
      <vt:lpstr>NAJVAŽNIJE MREŽNE KOMPONENTE, DIJELJENJE MREŽNIH RESUSRA</vt:lpstr>
      <vt:lpstr>LOKALNA MREŽA (LAN) - komponente</vt:lpstr>
      <vt:lpstr>PREKLOPNIK (switch)</vt:lpstr>
      <vt:lpstr>USMJERNIK (router)</vt:lpstr>
      <vt:lpstr>PowerPoint prezentacija</vt:lpstr>
      <vt:lpstr>DIJELJENJE MREŽNIH RESURSA</vt:lpstr>
      <vt:lpstr>PRISTUP INTERNETU</vt:lpstr>
      <vt:lpstr>BRZINA JE VRLINA…</vt:lpstr>
      <vt:lpstr>PowerPoint prezentacija</vt:lpstr>
    </vt:vector>
  </TitlesOfParts>
  <Company>IR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Digitalni sustavi</dc:title>
  <dc:creator>Ivana Ruzic</dc:creator>
  <cp:lastModifiedBy>Korisnik</cp:lastModifiedBy>
  <cp:revision>28</cp:revision>
  <dcterms:created xsi:type="dcterms:W3CDTF">2018-09-11T18:04:09Z</dcterms:created>
  <dcterms:modified xsi:type="dcterms:W3CDTF">2023-03-28T09:26:54Z</dcterms:modified>
</cp:coreProperties>
</file>