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58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62D"/>
    <a:srgbClr val="FD971D"/>
    <a:srgbClr val="A31F26"/>
    <a:srgbClr val="E8B03E"/>
    <a:srgbClr val="DC9027"/>
    <a:srgbClr val="91BACF"/>
    <a:srgbClr val="F2653B"/>
    <a:srgbClr val="F8F8F8"/>
    <a:srgbClr val="005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B12B-C121-4165-B8EA-A38F9D4ED267}" type="datetimeFigureOut">
              <a:rPr lang="hr-HR" smtClean="0"/>
              <a:t>6.8.2021.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07B13-F7C4-4564-9ECB-D75F7E2F659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767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07B13-F7C4-4564-9ECB-D75F7E2F659C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661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91B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AC7F-0D89-4EC3-8047-A0F615D17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9874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A31F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005BC-D050-4CE9-BE4E-D4127E3C0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9549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736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7" name="Picture 6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3B861150-7C06-4D22-B25D-38AC3F44C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47" y="5999321"/>
            <a:ext cx="2023705" cy="463258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695C984F-E31D-4DEE-9345-C4405C27C5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86" y="775855"/>
            <a:ext cx="3896227" cy="27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7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D4C8F5-09D9-4B02-9C79-D5D2B5D0EF86}"/>
              </a:ext>
            </a:extLst>
          </p:cNvPr>
          <p:cNvSpPr/>
          <p:nvPr userDrawn="1"/>
        </p:nvSpPr>
        <p:spPr>
          <a:xfrm>
            <a:off x="0" y="6298250"/>
            <a:ext cx="12192000" cy="568295"/>
          </a:xfrm>
          <a:prstGeom prst="rect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4F162-42B2-461E-A49E-0D15DECF276E}"/>
              </a:ext>
            </a:extLst>
          </p:cNvPr>
          <p:cNvSpPr/>
          <p:nvPr userDrawn="1"/>
        </p:nvSpPr>
        <p:spPr>
          <a:xfrm>
            <a:off x="0" y="1"/>
            <a:ext cx="12192000" cy="1333144"/>
          </a:xfrm>
          <a:prstGeom prst="rect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8CB76-5C0B-4B4A-9A53-53E8C7EE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348"/>
            <a:ext cx="10515600" cy="968019"/>
          </a:xfrm>
        </p:spPr>
        <p:txBody>
          <a:bodyPr/>
          <a:lstStyle>
            <a:lvl1pPr algn="ctr">
              <a:defRPr b="1">
                <a:solidFill>
                  <a:srgbClr val="A31F2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4D1EA-110B-46E9-BAA9-D88F8248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04C15-2671-4AE8-B951-F30EE4482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331" y="327089"/>
            <a:ext cx="738874" cy="702536"/>
          </a:xfrm>
          <a:prstGeom prst="rect">
            <a:avLst/>
          </a:prstGeom>
        </p:spPr>
      </p:pic>
      <p:pic>
        <p:nvPicPr>
          <p:cNvPr id="12" name="Picture 11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A8621E29-BE6F-4011-B3F5-CE77DC0FB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54" y="209085"/>
            <a:ext cx="953282" cy="95328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0724050-B31F-4140-8D4A-911609904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36" y="6404488"/>
            <a:ext cx="1491044" cy="3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B922-6A14-4BA9-BA65-3B4BD9B84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058" y="1613039"/>
            <a:ext cx="5181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1054D-D827-441C-A41C-C6D81CE9D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5486" y="1609864"/>
            <a:ext cx="5181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4775F-413E-46CD-AFED-16288F6C6CD5}"/>
              </a:ext>
            </a:extLst>
          </p:cNvPr>
          <p:cNvSpPr/>
          <p:nvPr userDrawn="1"/>
        </p:nvSpPr>
        <p:spPr>
          <a:xfrm>
            <a:off x="0" y="6298250"/>
            <a:ext cx="12192000" cy="568295"/>
          </a:xfrm>
          <a:prstGeom prst="rect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930ADA-BE8A-4F8C-9BED-29DB2E1EF69E}"/>
              </a:ext>
            </a:extLst>
          </p:cNvPr>
          <p:cNvSpPr/>
          <p:nvPr userDrawn="1"/>
        </p:nvSpPr>
        <p:spPr>
          <a:xfrm>
            <a:off x="0" y="1"/>
            <a:ext cx="12192000" cy="1333144"/>
          </a:xfrm>
          <a:prstGeom prst="rect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B90DB7-04E3-43D3-9352-1D52114D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348"/>
            <a:ext cx="10515600" cy="968019"/>
          </a:xfrm>
        </p:spPr>
        <p:txBody>
          <a:bodyPr/>
          <a:lstStyle>
            <a:lvl1pPr algn="ctr">
              <a:defRPr b="1">
                <a:solidFill>
                  <a:srgbClr val="A31F2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712A94-7275-477E-AD40-60F082347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331" y="327089"/>
            <a:ext cx="738874" cy="702536"/>
          </a:xfrm>
          <a:prstGeom prst="rect">
            <a:avLst/>
          </a:prstGeom>
        </p:spPr>
      </p:pic>
      <p:pic>
        <p:nvPicPr>
          <p:cNvPr id="16" name="Picture 15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8241A478-3EC8-4F4F-83C7-B6FC14D4D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54" y="209085"/>
            <a:ext cx="953282" cy="95328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2F2DF2E-A35F-41D7-BEB8-052D756B07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36" y="6404488"/>
            <a:ext cx="1491044" cy="3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7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8E5A-D5D1-4AF8-8DF8-B258B082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39" y="365125"/>
            <a:ext cx="5489961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A31F2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B922-6A14-4BA9-BA65-3B4BD9B84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839" y="1825625"/>
            <a:ext cx="5489961" cy="4667250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58DB6-8856-4FEF-B449-5324C42B7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633" y="0"/>
            <a:ext cx="5598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4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9F2B362-44CC-4A10-A1CB-8EB27FCA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99308"/>
            <a:ext cx="5489961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A31F2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4EB2D8-8A76-4C70-ADE6-DB8FF5593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59808"/>
            <a:ext cx="5489961" cy="4667250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0476A-A46F-4197-B31D-933E440EAF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598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4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84C14A20-D749-46B5-8E85-47946CE3DADC}"/>
              </a:ext>
            </a:extLst>
          </p:cNvPr>
          <p:cNvSpPr/>
          <p:nvPr userDrawn="1"/>
        </p:nvSpPr>
        <p:spPr>
          <a:xfrm>
            <a:off x="0" y="5469308"/>
            <a:ext cx="4136164" cy="1388692"/>
          </a:xfrm>
          <a:prstGeom prst="rtTriangle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773CEBF-7EFA-4F12-BAFB-48258ABE6B66}"/>
              </a:ext>
            </a:extLst>
          </p:cNvPr>
          <p:cNvSpPr/>
          <p:nvPr userDrawn="1"/>
        </p:nvSpPr>
        <p:spPr>
          <a:xfrm flipH="1" flipV="1">
            <a:off x="8055836" y="0"/>
            <a:ext cx="4136164" cy="1388692"/>
          </a:xfrm>
          <a:prstGeom prst="rtTriangle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Graphic 9" descr="A lightbulb">
            <a:extLst>
              <a:ext uri="{FF2B5EF4-FFF2-40B4-BE49-F238E27FC236}">
                <a16:creationId xmlns:a16="http://schemas.microsoft.com/office/drawing/2014/main" id="{FE8F91C1-6ED1-4F43-993C-03D061C256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83435" y="3923229"/>
            <a:ext cx="2599346" cy="2599346"/>
          </a:xfrm>
          <a:prstGeom prst="rect">
            <a:avLst/>
          </a:prstGeom>
        </p:spPr>
      </p:pic>
      <p:pic>
        <p:nvPicPr>
          <p:cNvPr id="15" name="Graphic 14" descr="A flying paper airplane">
            <a:extLst>
              <a:ext uri="{FF2B5EF4-FFF2-40B4-BE49-F238E27FC236}">
                <a16:creationId xmlns:a16="http://schemas.microsoft.com/office/drawing/2014/main" id="{067144DD-24C9-40C9-B3A7-B429C6899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599372" y="5486400"/>
            <a:ext cx="1705599" cy="1705599"/>
          </a:xfrm>
          <a:prstGeom prst="rect">
            <a:avLst/>
          </a:prstGeom>
        </p:spPr>
      </p:pic>
      <p:pic>
        <p:nvPicPr>
          <p:cNvPr id="17" name="Graphic 16" descr="A puzzle">
            <a:extLst>
              <a:ext uri="{FF2B5EF4-FFF2-40B4-BE49-F238E27FC236}">
                <a16:creationId xmlns:a16="http://schemas.microsoft.com/office/drawing/2014/main" id="{B47E1F10-AD2A-4DDF-A1D3-23F4D7E459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10841505" y="-164500"/>
            <a:ext cx="1463466" cy="1463466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B6B8430-5F5F-4D1C-BD41-63D6126455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6" y="6334470"/>
            <a:ext cx="1491044" cy="3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01F7D9-1E6D-443B-BBAD-74829EF9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B2224-4F6D-4F6F-9619-56901EC08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0418D-CC3F-4380-A5BA-1B710A44E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F35C4-785B-4E8F-B967-73CDC8F2C47E}" type="datetimeFigureOut">
              <a:rPr lang="hr-HR" smtClean="0"/>
              <a:t>6.8.2021.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18E6D-3E49-45A1-B939-5076E43C4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FAD8A-BC21-408C-B98C-83E76FF6B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286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C88B-6EA3-40F9-85F1-466062562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252" y="4088675"/>
            <a:ext cx="9144000" cy="1456628"/>
          </a:xfrm>
        </p:spPr>
        <p:txBody>
          <a:bodyPr/>
          <a:lstStyle/>
          <a:p>
            <a:r>
              <a:rPr lang="hr-HR" dirty="0" smtClean="0"/>
              <a:t>PowerPoint – upoznavanje alata i oblikovanje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825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Okvir za bilješke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073453"/>
            <a:ext cx="10515600" cy="1299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 smtClean="0"/>
              <a:t>Klikom na gumb </a:t>
            </a:r>
            <a:r>
              <a:rPr lang="hr-HR" sz="2600" b="1" dirty="0" smtClean="0"/>
              <a:t>Bilješke</a:t>
            </a:r>
            <a:r>
              <a:rPr lang="hr-HR" sz="2600" dirty="0" smtClean="0"/>
              <a:t> u pripadajući okvir upisujemo bilješke o slajdu. Moguće ih je ispisati na pisač i koristiti se njima tijekom prezentacije kao podsjetnikom (vidljive samo izlagaču). </a:t>
            </a:r>
            <a:endParaRPr lang="hr-HR" sz="2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284518"/>
            <a:ext cx="10842049" cy="7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Slajd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9489" y="1543765"/>
            <a:ext cx="10924310" cy="1684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 smtClean="0"/>
              <a:t>Stranica prezentacije naziva se </a:t>
            </a:r>
            <a:r>
              <a:rPr lang="hr-HR" sz="2600" b="1" dirty="0" smtClean="0"/>
              <a:t>slajd</a:t>
            </a:r>
            <a:r>
              <a:rPr lang="hr-HR" sz="2600" dirty="0" smtClean="0"/>
              <a:t>. </a:t>
            </a:r>
          </a:p>
          <a:p>
            <a:pPr marL="0" indent="0">
              <a:buNone/>
            </a:pPr>
            <a:r>
              <a:rPr lang="hr-HR" sz="2600" dirty="0" smtClean="0"/>
              <a:t>Umetanjem novog slajda istovremeno određujemo njegov izgled te broj i raspored </a:t>
            </a:r>
            <a:r>
              <a:rPr lang="hr-HR" sz="2600" b="1" dirty="0" smtClean="0"/>
              <a:t>rezerviranih</a:t>
            </a:r>
            <a:r>
              <a:rPr lang="hr-HR" sz="2600" dirty="0" smtClean="0"/>
              <a:t> </a:t>
            </a:r>
            <a:r>
              <a:rPr lang="hr-HR" sz="2600" b="1" dirty="0" smtClean="0"/>
              <a:t>mjesta</a:t>
            </a:r>
            <a:r>
              <a:rPr lang="hr-HR" sz="2600" dirty="0"/>
              <a:t> </a:t>
            </a:r>
            <a:r>
              <a:rPr lang="hr-HR" sz="2600" dirty="0" smtClean="0"/>
              <a:t>– okviri namijenjeni dodavanju teksta i medijskog sadržaja.</a:t>
            </a:r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endParaRPr lang="hr-HR" sz="2600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099" y="3122468"/>
            <a:ext cx="3733800" cy="1943100"/>
          </a:xfrm>
          <a:prstGeom prst="rect">
            <a:avLst/>
          </a:prstGeom>
        </p:spPr>
      </p:pic>
      <p:sp>
        <p:nvSpPr>
          <p:cNvPr id="6" name="Rezervirano mjesto sadržaja 2"/>
          <p:cNvSpPr txBox="1">
            <a:spLocks/>
          </p:cNvSpPr>
          <p:nvPr/>
        </p:nvSpPr>
        <p:spPr>
          <a:xfrm>
            <a:off x="429489" y="4192732"/>
            <a:ext cx="10924310" cy="665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sz="2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10400" b="1" dirty="0" smtClean="0"/>
              <a:t>Izgled</a:t>
            </a:r>
            <a:r>
              <a:rPr lang="hr-HR" sz="10400" dirty="0" smtClean="0"/>
              <a:t> </a:t>
            </a:r>
            <a:r>
              <a:rPr lang="hr-HR" sz="10400" b="1" dirty="0" smtClean="0"/>
              <a:t>slajda</a:t>
            </a:r>
            <a:r>
              <a:rPr lang="hr-HR" sz="10400" dirty="0" smtClean="0"/>
              <a:t> prilagođavamo sadržaju koji se na njemu prikazuje. Izgled slajda možemo mijenjati i nakon upisa sadržaja.</a:t>
            </a:r>
            <a:endParaRPr lang="hr-HR" sz="10400" dirty="0"/>
          </a:p>
        </p:txBody>
      </p:sp>
    </p:spTree>
    <p:extLst>
      <p:ext uri="{BB962C8B-B14F-4D97-AF65-F5344CB8AC3E}">
        <p14:creationId xmlns:p14="http://schemas.microsoft.com/office/powerpoint/2010/main" val="426646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Označivanje slajdova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519544" y="1446783"/>
            <a:ext cx="11104420" cy="45660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000" dirty="0" smtClean="0"/>
              <a:t>Označiti možemo:</a:t>
            </a:r>
          </a:p>
          <a:p>
            <a:pPr marL="0" indent="0">
              <a:buNone/>
            </a:pPr>
            <a:endParaRPr lang="hr-HR" sz="2600" dirty="0"/>
          </a:p>
          <a:p>
            <a:r>
              <a:rPr lang="hr-HR" b="1" dirty="0" smtClean="0"/>
              <a:t>jedan slajd </a:t>
            </a:r>
            <a:r>
              <a:rPr lang="hr-HR" dirty="0" smtClean="0"/>
              <a:t>– kliknemo na željeni slajd u pregledu slajdova</a:t>
            </a:r>
          </a:p>
          <a:p>
            <a:endParaRPr lang="hr-HR" dirty="0" smtClean="0"/>
          </a:p>
          <a:p>
            <a:r>
              <a:rPr lang="hr-HR" b="1" dirty="0" smtClean="0"/>
              <a:t>više slajdova u slijedu</a:t>
            </a:r>
            <a:r>
              <a:rPr lang="hr-HR" dirty="0" smtClean="0"/>
              <a:t> – kliknemo na prvi slajd niza, pritisnemo i držimo tipku Shift, zatim kliknemo na zadnji slajd niza</a:t>
            </a:r>
          </a:p>
          <a:p>
            <a:endParaRPr lang="hr-HR" dirty="0" smtClean="0"/>
          </a:p>
          <a:p>
            <a:r>
              <a:rPr lang="hr-HR" b="1" dirty="0" smtClean="0"/>
              <a:t>više</a:t>
            </a:r>
            <a:r>
              <a:rPr lang="hr-HR" dirty="0" smtClean="0"/>
              <a:t> </a:t>
            </a:r>
            <a:r>
              <a:rPr lang="hr-HR" b="1" dirty="0" smtClean="0"/>
              <a:t>slajdova</a:t>
            </a:r>
            <a:r>
              <a:rPr lang="hr-HR" dirty="0" smtClean="0"/>
              <a:t> – pritisnemo i držimo tipku Ctrl, a zatim lijevim klikom miša označimo željene slajdove</a:t>
            </a:r>
          </a:p>
          <a:p>
            <a:endParaRPr lang="hr-HR" dirty="0" smtClean="0"/>
          </a:p>
          <a:p>
            <a:r>
              <a:rPr lang="hr-HR" b="1" dirty="0" smtClean="0"/>
              <a:t>sve</a:t>
            </a:r>
            <a:r>
              <a:rPr lang="hr-HR" dirty="0" smtClean="0"/>
              <a:t> </a:t>
            </a:r>
            <a:r>
              <a:rPr lang="hr-HR" b="1" dirty="0" smtClean="0"/>
              <a:t>slajdove</a:t>
            </a:r>
            <a:r>
              <a:rPr lang="hr-HR" dirty="0" smtClean="0"/>
              <a:t> </a:t>
            </a:r>
            <a:r>
              <a:rPr lang="hr-HR" b="1" dirty="0" smtClean="0"/>
              <a:t>prezentacije</a:t>
            </a:r>
            <a:r>
              <a:rPr lang="hr-HR" dirty="0" smtClean="0"/>
              <a:t> – Polazno – Odabir – Odaberi sve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100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Dizajn ili tema prezentacije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599185"/>
            <a:ext cx="10515600" cy="3319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600" b="1" dirty="0" smtClean="0"/>
              <a:t>Tema</a:t>
            </a:r>
            <a:r>
              <a:rPr lang="hr-HR" sz="2600" dirty="0" smtClean="0"/>
              <a:t> je unaprijed pripremljeni </a:t>
            </a:r>
            <a:r>
              <a:rPr lang="hr-HR" sz="2600" b="1" dirty="0" smtClean="0"/>
              <a:t>dizajn</a:t>
            </a:r>
            <a:r>
              <a:rPr lang="hr-HR" sz="2600" dirty="0" smtClean="0"/>
              <a:t> prezentacije. </a:t>
            </a:r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r>
              <a:rPr lang="hr-HR" sz="2600" dirty="0" smtClean="0"/>
              <a:t>Uključuje:</a:t>
            </a:r>
          </a:p>
          <a:p>
            <a:r>
              <a:rPr lang="hr-HR" sz="2600" dirty="0" smtClean="0"/>
              <a:t>vrstu i veličinu grafičkih oznaka i fontova</a:t>
            </a:r>
          </a:p>
          <a:p>
            <a:r>
              <a:rPr lang="hr-HR" sz="2600" dirty="0" smtClean="0"/>
              <a:t>veličinu, položaj i način oblikovanja rezerviranih mjesta</a:t>
            </a:r>
          </a:p>
          <a:p>
            <a:r>
              <a:rPr lang="hr-HR" sz="2600" dirty="0" smtClean="0"/>
              <a:t>boju i sliku pozadine</a:t>
            </a:r>
          </a:p>
          <a:p>
            <a:r>
              <a:rPr lang="hr-HR" sz="2600" dirty="0" smtClean="0"/>
              <a:t>popis boja prilagođenih dizajnu slajda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D8ED68A-A36E-4ED8-96E7-D07895C42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3309" r="66142" b="87302"/>
          <a:stretch/>
        </p:blipFill>
        <p:spPr>
          <a:xfrm>
            <a:off x="2701359" y="5035380"/>
            <a:ext cx="6789280" cy="10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1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C4D6-ACF8-42F8-9625-56A854FA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Razmislimo…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FA3E-6693-4C59-B556-C049C62EE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62" y="2687569"/>
            <a:ext cx="4112624" cy="2632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i="1" dirty="0" smtClean="0"/>
              <a:t>Izrađujete li često sadržaje koje treba pokazati, izložiti ili predstaviti drugima? </a:t>
            </a:r>
          </a:p>
          <a:p>
            <a:pPr marL="0" indent="0">
              <a:buNone/>
            </a:pPr>
            <a:endParaRPr lang="hr-HR" sz="2600" i="1" dirty="0"/>
          </a:p>
          <a:p>
            <a:pPr marL="0" indent="0">
              <a:buNone/>
            </a:pPr>
            <a:r>
              <a:rPr lang="hr-HR" sz="2600" i="1" dirty="0" smtClean="0"/>
              <a:t>Jeste li kada predstavljali sadržaj s pomoću računala?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544" y="2074953"/>
            <a:ext cx="67246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Prezentacija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1090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b="1" dirty="0" smtClean="0"/>
              <a:t>Prezentacija</a:t>
            </a:r>
            <a:r>
              <a:rPr lang="hr-HR" sz="2600" dirty="0" smtClean="0"/>
              <a:t> </a:t>
            </a:r>
            <a:r>
              <a:rPr lang="hr-HR" sz="2600" b="1" dirty="0" smtClean="0"/>
              <a:t>na</a:t>
            </a:r>
            <a:r>
              <a:rPr lang="hr-HR" sz="2600" dirty="0" smtClean="0"/>
              <a:t> </a:t>
            </a:r>
            <a:r>
              <a:rPr lang="hr-HR" sz="2600" b="1" dirty="0" smtClean="0"/>
              <a:t>računalu</a:t>
            </a:r>
            <a:r>
              <a:rPr lang="hr-HR" sz="2600" dirty="0" smtClean="0"/>
              <a:t> spoj je: teksta, slike, zvuka, animacije, vizualnih efekata i interaktivnih elemenata povezanih u jednu cjelinu.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287" y="2704011"/>
            <a:ext cx="3341512" cy="3175621"/>
          </a:xfrm>
          <a:prstGeom prst="rect">
            <a:avLst/>
          </a:prstGeom>
        </p:spPr>
      </p:pic>
      <p:sp>
        <p:nvSpPr>
          <p:cNvPr id="7" name="Rezervirano mjesto sadržaja 2"/>
          <p:cNvSpPr txBox="1">
            <a:spLocks/>
          </p:cNvSpPr>
          <p:nvPr/>
        </p:nvSpPr>
        <p:spPr>
          <a:xfrm>
            <a:off x="838199" y="3154683"/>
            <a:ext cx="6555378" cy="1639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600" b="1" dirty="0" smtClean="0"/>
              <a:t>Stranice</a:t>
            </a:r>
            <a:r>
              <a:rPr lang="hr-HR" sz="2600" dirty="0" smtClean="0"/>
              <a:t> koje čine prezentaciju nazivaju se </a:t>
            </a:r>
            <a:r>
              <a:rPr lang="hr-HR" sz="2600" b="1" dirty="0" smtClean="0"/>
              <a:t>slajdovi</a:t>
            </a:r>
            <a:r>
              <a:rPr lang="hr-HR" sz="26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600" b="1" dirty="0" smtClean="0"/>
              <a:t>Osobe</a:t>
            </a:r>
            <a:r>
              <a:rPr lang="hr-HR" sz="2600" dirty="0" smtClean="0"/>
              <a:t> kojima je prezentacija namijenjena nazivamo </a:t>
            </a:r>
            <a:r>
              <a:rPr lang="hr-HR" sz="2600" b="1" dirty="0" smtClean="0"/>
              <a:t>publikom</a:t>
            </a:r>
            <a:r>
              <a:rPr lang="hr-HR" sz="2600" dirty="0" smtClean="0"/>
              <a:t>. </a:t>
            </a:r>
            <a:endParaRPr lang="hr-HR" sz="2600" dirty="0" smtClean="0"/>
          </a:p>
        </p:txBody>
      </p:sp>
    </p:spTree>
    <p:extLst>
      <p:ext uri="{BB962C8B-B14F-4D97-AF65-F5344CB8AC3E}">
        <p14:creationId xmlns:p14="http://schemas.microsoft.com/office/powerpoint/2010/main" val="169602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 izrade prezentacije na računalu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004925"/>
            <a:ext cx="4870270" cy="3834172"/>
          </a:xfrm>
        </p:spPr>
        <p:txBody>
          <a:bodyPr>
            <a:normAutofit/>
          </a:bodyPr>
          <a:lstStyle/>
          <a:p>
            <a:r>
              <a:rPr lang="hr-HR" sz="2600" dirty="0" smtClean="0"/>
              <a:t>usmjeravamo </a:t>
            </a:r>
            <a:r>
              <a:rPr lang="hr-HR" sz="2600" b="1" dirty="0" smtClean="0"/>
              <a:t>pozornost</a:t>
            </a:r>
            <a:r>
              <a:rPr lang="hr-HR" sz="2600" dirty="0" smtClean="0"/>
              <a:t> sudionika</a:t>
            </a:r>
          </a:p>
          <a:p>
            <a:r>
              <a:rPr lang="hr-HR" sz="2600" dirty="0" smtClean="0"/>
              <a:t>možemo upravljati </a:t>
            </a:r>
            <a:r>
              <a:rPr lang="hr-HR" sz="2600" b="1" dirty="0" smtClean="0"/>
              <a:t>tijekom</a:t>
            </a:r>
            <a:r>
              <a:rPr lang="hr-HR" sz="2600" dirty="0" smtClean="0"/>
              <a:t> </a:t>
            </a:r>
            <a:r>
              <a:rPr lang="hr-HR" sz="2600" b="1" dirty="0" smtClean="0"/>
              <a:t>izvođenja</a:t>
            </a:r>
            <a:r>
              <a:rPr lang="hr-HR" sz="2600" dirty="0" smtClean="0"/>
              <a:t> prezentacije</a:t>
            </a:r>
          </a:p>
          <a:p>
            <a:r>
              <a:rPr lang="hr-HR" sz="2600" b="1" dirty="0" smtClean="0"/>
              <a:t>brza</a:t>
            </a:r>
            <a:r>
              <a:rPr lang="hr-HR" sz="2600" dirty="0" smtClean="0"/>
              <a:t> i </a:t>
            </a:r>
            <a:r>
              <a:rPr lang="hr-HR" sz="2600" b="1" dirty="0" smtClean="0"/>
              <a:t>jednostavna</a:t>
            </a:r>
            <a:r>
              <a:rPr lang="hr-HR" sz="2600" dirty="0" smtClean="0"/>
              <a:t> izrada prezentacije</a:t>
            </a:r>
          </a:p>
          <a:p>
            <a:r>
              <a:rPr lang="hr-HR" sz="2600" dirty="0" smtClean="0"/>
              <a:t>izvođenje </a:t>
            </a:r>
            <a:r>
              <a:rPr lang="hr-HR" sz="2600" b="1" dirty="0" smtClean="0"/>
              <a:t>glazbenih</a:t>
            </a:r>
            <a:r>
              <a:rPr lang="hr-HR" sz="2600" dirty="0" smtClean="0"/>
              <a:t> </a:t>
            </a:r>
            <a:r>
              <a:rPr lang="hr-HR" sz="2600" b="1" dirty="0" smtClean="0"/>
              <a:t>datoteka</a:t>
            </a:r>
          </a:p>
          <a:p>
            <a:r>
              <a:rPr lang="hr-HR" sz="2600" dirty="0" smtClean="0"/>
              <a:t>mogućnost sudjelovanja </a:t>
            </a:r>
            <a:r>
              <a:rPr lang="hr-HR" sz="2600" b="1" dirty="0" smtClean="0"/>
              <a:t>većeg</a:t>
            </a:r>
            <a:r>
              <a:rPr lang="hr-HR" sz="2600" dirty="0" smtClean="0"/>
              <a:t> </a:t>
            </a:r>
            <a:r>
              <a:rPr lang="hr-HR" sz="2600" b="1" dirty="0" smtClean="0"/>
              <a:t>broja</a:t>
            </a:r>
            <a:r>
              <a:rPr lang="hr-HR" sz="2600" dirty="0" smtClean="0"/>
              <a:t> </a:t>
            </a:r>
            <a:r>
              <a:rPr lang="hr-HR" sz="2600" b="1" dirty="0" smtClean="0"/>
              <a:t>osoba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490" y="2192492"/>
            <a:ext cx="4218623" cy="34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Microsoft PowerPoint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2256" y="1639164"/>
            <a:ext cx="6895012" cy="4351338"/>
          </a:xfrm>
        </p:spPr>
        <p:txBody>
          <a:bodyPr/>
          <a:lstStyle/>
          <a:p>
            <a:pPr marL="0" indent="0">
              <a:buNone/>
            </a:pPr>
            <a:r>
              <a:rPr lang="hr-HR" sz="2600" b="1" dirty="0" smtClean="0"/>
              <a:t>Microsoft PowerPoint </a:t>
            </a:r>
            <a:r>
              <a:rPr lang="hr-HR" sz="2600" dirty="0" smtClean="0"/>
              <a:t>jedan je od najčešće primjenjivanih programa za izradu zanimljivih prezentacija. </a:t>
            </a:r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r>
              <a:rPr lang="hr-HR" sz="2600" b="1" dirty="0" smtClean="0"/>
              <a:t>Datoteke</a:t>
            </a:r>
            <a:r>
              <a:rPr lang="hr-HR" sz="2600" dirty="0" smtClean="0"/>
              <a:t> programa PowerPoint prepoznajemo po ikoni te nastavku naziva datoteke </a:t>
            </a:r>
            <a:r>
              <a:rPr lang="hr-HR" sz="2600" b="1" dirty="0" smtClean="0"/>
              <a:t>.pptx</a:t>
            </a:r>
            <a:r>
              <a:rPr lang="hr-HR" sz="2600" dirty="0" smtClean="0"/>
              <a:t>.</a:t>
            </a:r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r>
              <a:rPr lang="hr-HR" sz="2600" dirty="0" smtClean="0"/>
              <a:t>Često se upotrebljavaju i datoteke PowerPoint </a:t>
            </a:r>
            <a:r>
              <a:rPr lang="hr-HR" sz="2600" b="1" dirty="0" smtClean="0"/>
              <a:t>projekcije</a:t>
            </a:r>
            <a:r>
              <a:rPr lang="hr-HR" sz="2600" dirty="0" smtClean="0"/>
              <a:t> s nastavkom </a:t>
            </a:r>
            <a:r>
              <a:rPr lang="hr-HR" sz="2600" b="1" dirty="0" smtClean="0"/>
              <a:t>.ppsx </a:t>
            </a:r>
            <a:r>
              <a:rPr lang="hr-HR" sz="2600" dirty="0" smtClean="0"/>
              <a:t>– prikaz prezentacije bez učitavanja PowerPointa.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456" y="4703717"/>
            <a:ext cx="3252786" cy="7434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456" y="3510033"/>
            <a:ext cx="4191000" cy="6096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t="4571"/>
          <a:stretch/>
        </p:blipFill>
        <p:spPr>
          <a:xfrm>
            <a:off x="7894456" y="1436914"/>
            <a:ext cx="1557066" cy="14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dijelovi programa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13" y="1375544"/>
            <a:ext cx="6389372" cy="49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Prezentacijski prikazi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38857"/>
            <a:ext cx="1076325" cy="1133475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174368" y="1890095"/>
            <a:ext cx="60841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Normalno</a:t>
            </a:r>
            <a:r>
              <a:rPr lang="hr-H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osnovni izgled prezentacije. </a:t>
            </a:r>
          </a:p>
          <a:p>
            <a:r>
              <a:rPr lang="hr-H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Rabimo ga za pisanje i oblikovanje prezentacije.</a:t>
            </a:r>
            <a:endParaRPr lang="hr-H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3174368" y="4774421"/>
            <a:ext cx="87679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Prikaz za čitanje – </a:t>
            </a:r>
            <a:r>
              <a:rPr lang="hr-HR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primjenjuje se kada prezentaciju želimo pregledati</a:t>
            </a:r>
          </a:p>
          <a:p>
            <a:r>
              <a:rPr lang="hr-HR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vlastitom računalu u prozoru s jednostavnim kontrolama</a:t>
            </a:r>
            <a:endParaRPr lang="hr-H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3174368" y="3416212"/>
            <a:ext cx="6853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Alat za sortiranje</a:t>
            </a:r>
            <a:r>
              <a:rPr lang="hr-H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prikazuje slajdove u obliku manjih</a:t>
            </a:r>
          </a:p>
          <a:p>
            <a:r>
              <a:rPr lang="hr-H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slika s njihovim dodatnim obilježjima </a:t>
            </a:r>
            <a:endParaRPr lang="hr-H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178292"/>
            <a:ext cx="1156533" cy="117703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80" y="4661283"/>
            <a:ext cx="1238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4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Prezentacijski prikazi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030676" y="1932848"/>
            <a:ext cx="70372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Dijaprojekcija </a:t>
            </a:r>
            <a:r>
              <a:rPr lang="hr-HR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pregled prezentacije u punom zaslonu.</a:t>
            </a:r>
          </a:p>
          <a:p>
            <a:r>
              <a:rPr lang="hr-HR" sz="24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Koristimo ga za prezentiranje.</a:t>
            </a:r>
            <a:endParaRPr lang="hr-H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395817" y="4205666"/>
            <a:ext cx="67060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Alat za zumiranje </a:t>
            </a:r>
            <a:r>
              <a:rPr lang="hr-HR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promjena veličine prikaza slajda </a:t>
            </a:r>
          </a:p>
          <a:p>
            <a:r>
              <a:rPr lang="hr-HR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Prilagodba prikaza slajda postojećem prozoru</a:t>
            </a:r>
            <a:endParaRPr lang="hr-H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95897"/>
            <a:ext cx="1333500" cy="11049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628525"/>
            <a:ext cx="33051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4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Okvir slajdova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43102" y="2148616"/>
            <a:ext cx="7652658" cy="3285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 smtClean="0"/>
              <a:t>U </a:t>
            </a:r>
            <a:r>
              <a:rPr lang="hr-HR" sz="2600" b="1" dirty="0" smtClean="0"/>
              <a:t>okviru</a:t>
            </a:r>
            <a:r>
              <a:rPr lang="hr-HR" sz="2600" dirty="0" smtClean="0"/>
              <a:t> </a:t>
            </a:r>
            <a:r>
              <a:rPr lang="hr-HR" sz="2600" b="1" dirty="0" smtClean="0"/>
              <a:t>slajdova</a:t>
            </a:r>
            <a:r>
              <a:rPr lang="hr-HR" sz="2600" dirty="0" smtClean="0"/>
              <a:t> možemo izabrati dva pogleda:</a:t>
            </a:r>
          </a:p>
          <a:p>
            <a:pPr marL="0" indent="0">
              <a:buNone/>
            </a:pPr>
            <a:endParaRPr lang="hr-HR" sz="2600" dirty="0"/>
          </a:p>
          <a:p>
            <a:r>
              <a:rPr lang="hr-HR" sz="2600" b="1" dirty="0" smtClean="0"/>
              <a:t>normalno</a:t>
            </a:r>
            <a:r>
              <a:rPr lang="hr-HR" sz="2600" dirty="0" smtClean="0"/>
              <a:t> – svi slajdovi prikazani kao umanjene slike</a:t>
            </a:r>
          </a:p>
          <a:p>
            <a:r>
              <a:rPr lang="hr-HR" sz="2600" b="1" dirty="0" smtClean="0"/>
              <a:t>prikaz</a:t>
            </a:r>
            <a:r>
              <a:rPr lang="hr-HR" sz="2600" dirty="0" smtClean="0"/>
              <a:t> </a:t>
            </a:r>
            <a:r>
              <a:rPr lang="hr-HR" sz="2600" b="1" dirty="0" smtClean="0"/>
              <a:t>strukture</a:t>
            </a:r>
            <a:r>
              <a:rPr lang="hr-HR" sz="2600" dirty="0" smtClean="0"/>
              <a:t> – prikazan samo tekst slajdova</a:t>
            </a:r>
          </a:p>
          <a:p>
            <a:endParaRPr lang="hr-HR" sz="2600" dirty="0"/>
          </a:p>
          <a:p>
            <a:pPr marL="0" indent="0">
              <a:buNone/>
            </a:pPr>
            <a:r>
              <a:rPr lang="hr-HR" sz="2600" dirty="0" smtClean="0"/>
              <a:t>Način prikaza mijenjamo iz kartice </a:t>
            </a:r>
            <a:r>
              <a:rPr lang="hr-HR" sz="2600" b="1" dirty="0" smtClean="0"/>
              <a:t>Prikaz</a:t>
            </a:r>
            <a:r>
              <a:rPr lang="hr-HR" sz="2600" dirty="0" smtClean="0"/>
              <a:t> odabirom naredbi iz grupe naredbi </a:t>
            </a:r>
            <a:r>
              <a:rPr lang="hr-HR" sz="2600" b="1" dirty="0" smtClean="0"/>
              <a:t>Prezentacijski</a:t>
            </a:r>
            <a:r>
              <a:rPr lang="hr-HR" sz="2600" dirty="0" smtClean="0"/>
              <a:t> </a:t>
            </a:r>
            <a:r>
              <a:rPr lang="hr-HR" sz="2600" b="1" dirty="0" smtClean="0"/>
              <a:t>prikazi</a:t>
            </a:r>
            <a:r>
              <a:rPr lang="hr-HR" sz="2600" dirty="0" smtClean="0"/>
              <a:t>.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997702"/>
            <a:ext cx="2352419" cy="15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1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447</Words>
  <Application>Microsoft Office PowerPoint</Application>
  <PresentationFormat>Široki zaslon</PresentationFormat>
  <Paragraphs>75</Paragraphs>
  <Slides>14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– upoznavanje alata i oblikovanje prezentacije</vt:lpstr>
      <vt:lpstr>Razmislimo… </vt:lpstr>
      <vt:lpstr>Prezentacija</vt:lpstr>
      <vt:lpstr>Prednosti izrade prezentacije na računalu</vt:lpstr>
      <vt:lpstr>Microsoft PowerPoint</vt:lpstr>
      <vt:lpstr>Osnovni dijelovi programa</vt:lpstr>
      <vt:lpstr>Prezentacijski prikazi</vt:lpstr>
      <vt:lpstr>Prezentacijski prikazi</vt:lpstr>
      <vt:lpstr>Okvir slajdova</vt:lpstr>
      <vt:lpstr>Okvir za bilješke</vt:lpstr>
      <vt:lpstr>Slajd</vt:lpstr>
      <vt:lpstr>Označivanje slajdova</vt:lpstr>
      <vt:lpstr>Dizajn ili tema prezentacije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Željka Knezović</dc:creator>
  <cp:lastModifiedBy>Admin</cp:lastModifiedBy>
  <cp:revision>17</cp:revision>
  <dcterms:created xsi:type="dcterms:W3CDTF">2021-04-08T02:08:44Z</dcterms:created>
  <dcterms:modified xsi:type="dcterms:W3CDTF">2021-08-06T08:50:48Z</dcterms:modified>
</cp:coreProperties>
</file>