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917CE9-BB27-4945-904D-89F4A7F1F2EB}" type="datetimeFigureOut">
              <a:rPr lang="hr-HR" smtClean="0"/>
              <a:t>14.5.2021.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9F7CAD-F361-444A-8845-83A47628E18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6970549/informatika/sigurnost-na-mre%c5%be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6407" y="2204864"/>
            <a:ext cx="7772400" cy="1780108"/>
          </a:xfrm>
        </p:spPr>
        <p:txBody>
          <a:bodyPr>
            <a:normAutofit/>
          </a:bodyPr>
          <a:lstStyle/>
          <a:p>
            <a:r>
              <a:rPr lang="hr-HR" dirty="0" smtClean="0"/>
              <a:t>Sigurnost i suradnja na mreži</a:t>
            </a:r>
            <a:endParaRPr lang="hr-HR" dirty="0"/>
          </a:p>
        </p:txBody>
      </p:sp>
      <p:pic>
        <p:nvPicPr>
          <p:cNvPr id="7170" name="Picture 2" descr="Obavijest o programu Zaštite sigurnosti djece na internetu i u svijetu  mrežnih tehnologija - Centar za odgoj, obrazovanje i rehabilitaciju  Virovi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6"/>
          <a:stretch/>
        </p:blipFill>
        <p:spPr bwMode="auto">
          <a:xfrm>
            <a:off x="612775" y="4232893"/>
            <a:ext cx="7919665" cy="23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tle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00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O sigurnosti djece na Internetu na okruglom stolu (O)siguran online |  Poliklinika za zaštitu djece i mladih grada Zagre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8" descr="Informatika 6 - 1.4 Zaštita računala i podataka na mrež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1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1"/>
            <a:ext cx="8064895" cy="2664296"/>
          </a:xfrm>
        </p:spPr>
        <p:txBody>
          <a:bodyPr/>
          <a:lstStyle/>
          <a:p>
            <a:r>
              <a:rPr lang="hr-HR" dirty="0" smtClean="0"/>
              <a:t>Gdje ste vidjeli zaposlenike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koji rade na računalu?</a:t>
            </a:r>
          </a:p>
          <a:p>
            <a:r>
              <a:rPr lang="hr-HR" dirty="0" smtClean="0"/>
              <a:t>Kako im računala pomažu u radu? </a:t>
            </a:r>
          </a:p>
          <a:p>
            <a:r>
              <a:rPr lang="hr-HR" dirty="0" smtClean="0"/>
              <a:t>Dizajn (tehničko crtanje, 3D modeliranje igara i vizualizacija novogradnji),  organizacija i analiza podataka, pohrana podataka (knjigovodstvo, banke, </a:t>
            </a:r>
            <a:r>
              <a:rPr lang="hr-HR" dirty="0" err="1" smtClean="0"/>
              <a:t>online</a:t>
            </a:r>
            <a:r>
              <a:rPr lang="hr-HR" dirty="0" smtClean="0"/>
              <a:t> prodaja karata)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algn="r"/>
            <a:r>
              <a:rPr lang="hr-HR" sz="3200" dirty="0" smtClean="0"/>
              <a:t>1. Nabroji nekoliko poslova u kojima se zaposlenici u svome radu koriste informacijskom i komunikacijskom tehnologijom</a:t>
            </a:r>
            <a:endParaRPr lang="hr-HR" sz="3200" dirty="0"/>
          </a:p>
        </p:txBody>
      </p:sp>
      <p:sp>
        <p:nvSpPr>
          <p:cNvPr id="4" name="AutoShape 2" descr="Interior Design 3D - pregled softvera za dizajn interijera &gt; Unutrašnj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Programi za planiranje stano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Programi za planiranje stano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 descr="Interior Design 3D - pregled softvera za dizajn interijera &gt; Unutrašnjo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4653136"/>
            <a:ext cx="2305050" cy="19907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3477914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1" y="2276872"/>
            <a:ext cx="8028880" cy="3849291"/>
          </a:xfrm>
        </p:spPr>
        <p:txBody>
          <a:bodyPr/>
          <a:lstStyle/>
          <a:p>
            <a:r>
              <a:rPr lang="hr-HR" dirty="0" smtClean="0"/>
              <a:t>Internet – računala zaposlenika spojena u mrežu.</a:t>
            </a:r>
          </a:p>
          <a:p>
            <a:r>
              <a:rPr lang="hr-HR" dirty="0" smtClean="0"/>
              <a:t>DIGITALNI NOMADI - </a:t>
            </a:r>
            <a:r>
              <a:rPr lang="hr-HR" dirty="0"/>
              <a:t>Digitalni nomad je poduzetnik ili zaposlenik koji gotovo isključivo rabi digitalne tehnologije za obavljanje svog posla. Istodobno je neovisan i vodi život na više mjesta.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Što je potrebno informatičaru kako bi radio kod kuće?</a:t>
            </a:r>
            <a:endParaRPr lang="hr-HR" dirty="0"/>
          </a:p>
        </p:txBody>
      </p:sp>
      <p:pic>
        <p:nvPicPr>
          <p:cNvPr id="2050" name="Picture 2" descr="Tko su zapravo &quot;digitalni nomadi&quot;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799992" cy="26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1" y="2564904"/>
            <a:ext cx="8028880" cy="3561259"/>
          </a:xfrm>
        </p:spPr>
        <p:txBody>
          <a:bodyPr/>
          <a:lstStyle/>
          <a:p>
            <a:r>
              <a:rPr lang="hr-HR" dirty="0" smtClean="0"/>
              <a:t>Raspodjela poslova = uspješnost suradnje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Zašto je važna suradnja među zaposlenicima određene institucije?</a:t>
            </a:r>
            <a:endParaRPr lang="hr-HR" dirty="0"/>
          </a:p>
        </p:txBody>
      </p:sp>
      <p:pic>
        <p:nvPicPr>
          <p:cNvPr id="6146" name="Picture 2" descr="Arhiva DMS - Inpro d.o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2" y="3029330"/>
            <a:ext cx="8039200" cy="38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/>
          </a:bodyPr>
          <a:lstStyle/>
          <a:p>
            <a:r>
              <a:rPr lang="hr-HR" dirty="0" smtClean="0"/>
              <a:t>Da informacije ne dospiju u krive ruke!</a:t>
            </a:r>
          </a:p>
          <a:p>
            <a:endParaRPr lang="hr-HR" dirty="0"/>
          </a:p>
          <a:p>
            <a:r>
              <a:rPr lang="hr-HR" dirty="0" smtClean="0"/>
              <a:t>Informacije se vrlo brzo šire među korisnicima na mreži.</a:t>
            </a:r>
          </a:p>
          <a:p>
            <a:r>
              <a:rPr lang="hr-HR" dirty="0" smtClean="0"/>
              <a:t>Moramo biti odgovorni pri dijeljenju informacija.</a:t>
            </a:r>
          </a:p>
          <a:p>
            <a:endParaRPr lang="hr-HR" dirty="0"/>
          </a:p>
          <a:p>
            <a:r>
              <a:rPr lang="hr-HR" dirty="0" smtClean="0"/>
              <a:t>Moramo osigurati informacije od neovlaštene uporabe i objavljivanja,  (postoji industrijska špijunaža).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Na što moramo paziti pri dijeljenju informacija s članovima grupe?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2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5" y="2420888"/>
            <a:ext cx="7812856" cy="3705275"/>
          </a:xfrm>
        </p:spPr>
        <p:txBody>
          <a:bodyPr/>
          <a:lstStyle/>
          <a:p>
            <a:r>
              <a:rPr lang="hr-HR" dirty="0" smtClean="0"/>
              <a:t>Potrebno je odgovorno slati i primati podatke.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626360"/>
            <a:ext cx="8229600" cy="1074448"/>
          </a:xfrm>
        </p:spPr>
        <p:txBody>
          <a:bodyPr>
            <a:noAutofit/>
          </a:bodyPr>
          <a:lstStyle/>
          <a:p>
            <a:r>
              <a:rPr lang="hr-HR" sz="3600" dirty="0" smtClean="0"/>
              <a:t>5. Kako može biti ugrožena sigurnost informacija korisnika unutar virtualne zajednice?</a:t>
            </a:r>
            <a:endParaRPr lang="hr-H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20471" r="20860" b="29529"/>
          <a:stretch/>
        </p:blipFill>
        <p:spPr bwMode="auto">
          <a:xfrm>
            <a:off x="1115616" y="2985720"/>
            <a:ext cx="8019139" cy="38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 Navedi nekoliko primjera krađe identiteta?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0109" r="20555" b="22102"/>
          <a:stretch/>
        </p:blipFill>
        <p:spPr bwMode="auto">
          <a:xfrm>
            <a:off x="218941" y="1570473"/>
            <a:ext cx="8673539" cy="483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652121" y="3211235"/>
            <a:ext cx="3312368" cy="2594029"/>
          </a:xfrm>
        </p:spPr>
        <p:txBody>
          <a:bodyPr/>
          <a:lstStyle/>
          <a:p>
            <a:r>
              <a:rPr lang="hr-HR" dirty="0" smtClean="0"/>
              <a:t>Moramo paziti kome </a:t>
            </a:r>
          </a:p>
          <a:p>
            <a:pPr marL="0" indent="0">
              <a:buNone/>
            </a:pPr>
            <a:r>
              <a:rPr lang="hr-HR" dirty="0" smtClean="0"/>
              <a:t>    dajemo </a:t>
            </a:r>
          </a:p>
          <a:p>
            <a:pPr marL="0" indent="0">
              <a:buNone/>
            </a:pPr>
            <a:r>
              <a:rPr lang="hr-HR" dirty="0" smtClean="0"/>
              <a:t>    i gdje ostavljamo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svoje podatke.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 Na što moramo pripaziti kako bismo spriječili krađu naših podataka?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 t="4167" r="3953" b="13586"/>
          <a:stretch/>
        </p:blipFill>
        <p:spPr bwMode="auto">
          <a:xfrm>
            <a:off x="0" y="3086901"/>
            <a:ext cx="5499279" cy="378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79512" y="2564904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3"/>
              </a:rPr>
              <a:t>https://wordwall.net/hr/resource/6970549/informatika/sigurnost-na-mre%c5%bei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3528" y="20922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Zaigrajte i kviz „Sigurnost na mreži”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96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251</Words>
  <Application>Microsoft Office PowerPoint</Application>
  <PresentationFormat>Prikaz na zaslonu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Valni oblik</vt:lpstr>
      <vt:lpstr>Sigurnost i suradnja na mreži</vt:lpstr>
      <vt:lpstr>1. Nabroji nekoliko poslova u kojima se zaposlenici u svome radu koriste informacijskom i komunikacijskom tehnologijom</vt:lpstr>
      <vt:lpstr>2. Što je potrebno informatičaru kako bi radio kod kuće?</vt:lpstr>
      <vt:lpstr>3. Zašto je važna suradnja među zaposlenicima određene institucije?</vt:lpstr>
      <vt:lpstr>4. Na što moramo paziti pri dijeljenju informacija s članovima grupe?</vt:lpstr>
      <vt:lpstr>5. Kako može biti ugrožena sigurnost informacija korisnika unutar virtualne zajednice?</vt:lpstr>
      <vt:lpstr>6. Navedi nekoliko primjera krađe identiteta?</vt:lpstr>
      <vt:lpstr>7. Na što moramo pripaziti kako bismo spriječili krađu naših podataka?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i suradnja na mreži</dc:title>
  <dc:creator>Borna</dc:creator>
  <cp:lastModifiedBy>Borna</cp:lastModifiedBy>
  <cp:revision>12</cp:revision>
  <dcterms:created xsi:type="dcterms:W3CDTF">2021-05-14T07:33:33Z</dcterms:created>
  <dcterms:modified xsi:type="dcterms:W3CDTF">2021-05-14T08:47:51Z</dcterms:modified>
</cp:coreProperties>
</file>