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362D"/>
    <a:srgbClr val="FD971D"/>
    <a:srgbClr val="A31F26"/>
    <a:srgbClr val="E8B03E"/>
    <a:srgbClr val="DC9027"/>
    <a:srgbClr val="91BACF"/>
    <a:srgbClr val="F2653B"/>
    <a:srgbClr val="F8F8F8"/>
    <a:srgbClr val="005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91B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A31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C736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695C984F-E31D-4DEE-9345-C4405C27C5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886" y="775855"/>
            <a:ext cx="3896227" cy="27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04C15-2671-4AE8-B951-F30EE4482E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2" name="Picture 11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A8621E29-BE6F-4011-B3F5-CE77DC0FB3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70724050-B31F-4140-8D4A-911609904E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712A94-7275-477E-AD40-60F082347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4331" y="327089"/>
            <a:ext cx="738874" cy="702536"/>
          </a:xfrm>
          <a:prstGeom prst="rect">
            <a:avLst/>
          </a:prstGeom>
        </p:spPr>
      </p:pic>
      <p:pic>
        <p:nvPicPr>
          <p:cNvPr id="16" name="Picture 15" descr="A picture containing text, vector graphics, clipart&#10;&#10;Description automatically generated">
            <a:extLst>
              <a:ext uri="{FF2B5EF4-FFF2-40B4-BE49-F238E27FC236}">
                <a16:creationId xmlns:a16="http://schemas.microsoft.com/office/drawing/2014/main" id="{8241A478-3EC8-4F4F-83C7-B6FC14D4D2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754" y="209085"/>
            <a:ext cx="953282" cy="953282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22F2DF2E-A35F-41D7-BEB8-052D756B077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6" y="6404488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958DB6-8856-4FEF-B449-5324C42B7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93633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A31F2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0476A-A46F-4197-B31D-933E440EAF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598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91BA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B6B8430-5F5F-4D1C-BD41-63D6126455E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6" y="6334470"/>
            <a:ext cx="1491044" cy="3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2.8.2021.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Korak po korak do rješenja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b="1" dirty="0" smtClean="0"/>
              <a:t>Algoritam</a:t>
            </a:r>
            <a:r>
              <a:rPr lang="hr-HR" dirty="0" smtClean="0"/>
              <a:t> predstavlja metodu, postupak rješenja nekog problema ili postizanje određenog cilja. Susrećemo ih u raznim situacijama u svakodnevnom životu.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dirty="0" smtClean="0"/>
              <a:t>Jednostavni primjeri algoritama iz svakodnevnog života su: odlazak u trgovinu, prelazak ulice, kuhanje čaja…</a:t>
            </a:r>
          </a:p>
        </p:txBody>
      </p:sp>
    </p:spTree>
    <p:extLst>
      <p:ext uri="{BB962C8B-B14F-4D97-AF65-F5344CB8AC3E}">
        <p14:creationId xmlns:p14="http://schemas.microsoft.com/office/powerpoint/2010/main" val="66127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5863047" cy="4121555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Algoritam postupka kuhanja čaja: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u kuhalo ulij vodu</a:t>
            </a:r>
          </a:p>
          <a:p>
            <a:r>
              <a:rPr lang="hr-HR" dirty="0"/>
              <a:t>u</a:t>
            </a:r>
            <a:r>
              <a:rPr lang="hr-HR" dirty="0" smtClean="0"/>
              <a:t>ključi kuhalo i zagrij vodu do vrenja</a:t>
            </a:r>
          </a:p>
          <a:p>
            <a:r>
              <a:rPr lang="hr-HR" dirty="0"/>
              <a:t>p</a:t>
            </a:r>
            <a:r>
              <a:rPr lang="hr-HR" dirty="0" smtClean="0"/>
              <a:t>ričekaj da voda prokuha</a:t>
            </a:r>
          </a:p>
          <a:p>
            <a:r>
              <a:rPr lang="hr-HR" dirty="0" smtClean="0"/>
              <a:t>vruću vodu ulij u šalicu s čajem</a:t>
            </a:r>
          </a:p>
          <a:p>
            <a:r>
              <a:rPr lang="hr-HR" dirty="0" smtClean="0"/>
              <a:t>poklopi šalicu i ostavi čaj da odstoji 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039" y="1934303"/>
            <a:ext cx="3819525" cy="347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7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Algoritamske strukture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43506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Ovisno o načinu slaganja uputa, u algoritmu se mogu koristiti tri osnovne strukture: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algoritamska struktura SLIJEDA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algoritamska struktura GRANANJA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algoritamska struktura PONAVLJANJA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i="1" dirty="0" smtClean="0"/>
              <a:t>Postupak kuhanja čaja </a:t>
            </a:r>
            <a:r>
              <a:rPr lang="hr-HR" dirty="0" smtClean="0"/>
              <a:t>sastoji se od uputa koje slijede jedna za drugom stoga takvu strukturu nazivamo </a:t>
            </a:r>
            <a:r>
              <a:rPr lang="hr-HR" i="1" dirty="0" smtClean="0"/>
              <a:t>strukturom slijeda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711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9781904" cy="49008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Algoritam prelaska preko ceste:</a:t>
            </a:r>
          </a:p>
          <a:p>
            <a:pPr marL="0" indent="0">
              <a:buNone/>
            </a:pP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693529"/>
            <a:ext cx="5928362" cy="2818997"/>
          </a:xfrm>
          <a:prstGeom prst="rect">
            <a:avLst/>
          </a:prstGeom>
        </p:spPr>
      </p:pic>
      <p:sp>
        <p:nvSpPr>
          <p:cNvPr id="6" name="Rezervirano mjesto sadržaja 2"/>
          <p:cNvSpPr txBox="1">
            <a:spLocks/>
          </p:cNvSpPr>
          <p:nvPr/>
        </p:nvSpPr>
        <p:spPr>
          <a:xfrm>
            <a:off x="7665718" y="3035026"/>
            <a:ext cx="4273733" cy="2634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 smtClean="0"/>
              <a:t>Ovdje vidimo primjer </a:t>
            </a:r>
            <a:r>
              <a:rPr lang="hr-HR" i="1" dirty="0" smtClean="0"/>
              <a:t>strukture grananja </a:t>
            </a:r>
            <a:r>
              <a:rPr lang="hr-HR" dirty="0" smtClean="0"/>
              <a:t>u kojoj obavljanje radnje ovisi o odgovoru na neko od pitanja.</a:t>
            </a:r>
            <a:endParaRPr lang="hr-HR" dirty="0"/>
          </a:p>
          <a:p>
            <a:pPr marL="0" indent="0">
              <a:buFont typeface="Arial" panose="020B0604020202020204" pitchFamily="34" charset="0"/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52233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9781904" cy="49008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Algoritam zamjene kotača na automobilu:</a:t>
            </a:r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7080066" y="2765037"/>
            <a:ext cx="4273733" cy="2634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5E6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 smtClean="0"/>
              <a:t>Unutar ovog algoritma, uz </a:t>
            </a:r>
            <a:r>
              <a:rPr lang="hr-HR" i="1" dirty="0" smtClean="0"/>
              <a:t>strukturu slijeda</a:t>
            </a:r>
            <a:r>
              <a:rPr lang="hr-HR" dirty="0" smtClean="0"/>
              <a:t>, nalaze se i dvije </a:t>
            </a:r>
            <a:r>
              <a:rPr lang="hr-HR" i="1" dirty="0" smtClean="0"/>
              <a:t>strukture ponavljanja </a:t>
            </a:r>
            <a:r>
              <a:rPr lang="hr-HR" dirty="0" smtClean="0"/>
              <a:t>(odvijanje i zatezanje vijaka). </a:t>
            </a:r>
            <a:endParaRPr lang="hr-HR" sz="2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765037"/>
            <a:ext cx="4961710" cy="240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Dijagram toka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21155"/>
          </a:xfrm>
        </p:spPr>
        <p:txBody>
          <a:bodyPr/>
          <a:lstStyle/>
          <a:p>
            <a:pPr marL="0" indent="0" algn="just">
              <a:buNone/>
            </a:pPr>
            <a:r>
              <a:rPr lang="hr-HR" dirty="0" smtClean="0"/>
              <a:t>Grafički prikaz algoritma naziva se </a:t>
            </a:r>
            <a:r>
              <a:rPr lang="hr-HR" b="1" dirty="0" smtClean="0"/>
              <a:t>dijagram toka</a:t>
            </a:r>
            <a:r>
              <a:rPr lang="hr-HR" dirty="0" smtClean="0"/>
              <a:t>. Za njegovu izradu koristimo dogovorene grafičke simbole prikazane u tablici.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551" y="2534194"/>
            <a:ext cx="4933815" cy="366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 – zbrajanje dva broja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56" y="2118650"/>
            <a:ext cx="3924840" cy="1141408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233500" y="1502964"/>
            <a:ext cx="18494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PSEUDOJEZIK</a:t>
            </a:r>
            <a:endParaRPr lang="hr-H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7724423" y="1502964"/>
            <a:ext cx="24037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DIJAGRAM TIJEKA</a:t>
            </a:r>
            <a:endParaRPr lang="hr-H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387" y="1981764"/>
            <a:ext cx="1638300" cy="4200525"/>
          </a:xfrm>
          <a:prstGeom prst="rect">
            <a:avLst/>
          </a:prstGeom>
        </p:spPr>
      </p:pic>
      <p:sp>
        <p:nvSpPr>
          <p:cNvPr id="27" name="Pravokutnik 26"/>
          <p:cNvSpPr/>
          <p:nvPr/>
        </p:nvSpPr>
        <p:spPr>
          <a:xfrm>
            <a:off x="233500" y="3620362"/>
            <a:ext cx="30664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RAČUNALNI PROGRAM</a:t>
            </a:r>
            <a:endParaRPr lang="hr-H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 rotWithShape="1">
          <a:blip r:embed="rId4"/>
          <a:srcRect t="3795" b="1"/>
          <a:stretch/>
        </p:blipFill>
        <p:spPr>
          <a:xfrm>
            <a:off x="368756" y="4428308"/>
            <a:ext cx="5452026" cy="130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6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08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207</Words>
  <Application>Microsoft Office PowerPoint</Application>
  <PresentationFormat>Široki zaslon</PresentationFormat>
  <Paragraphs>32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Korak po korak do rješenja</vt:lpstr>
      <vt:lpstr>Algoritam</vt:lpstr>
      <vt:lpstr>Algoritam</vt:lpstr>
      <vt:lpstr>Algoritamske strukture</vt:lpstr>
      <vt:lpstr>Algoritam</vt:lpstr>
      <vt:lpstr>Algoritam</vt:lpstr>
      <vt:lpstr>Dijagram toka</vt:lpstr>
      <vt:lpstr>Algoritam – zbrajanje dva broja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Admin</cp:lastModifiedBy>
  <cp:revision>14</cp:revision>
  <dcterms:created xsi:type="dcterms:W3CDTF">2021-04-08T02:08:44Z</dcterms:created>
  <dcterms:modified xsi:type="dcterms:W3CDTF">2021-08-02T16:28:23Z</dcterms:modified>
</cp:coreProperties>
</file>