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8" r:id="rId4"/>
    <p:sldId id="269" r:id="rId5"/>
    <p:sldId id="261" r:id="rId6"/>
    <p:sldId id="262" r:id="rId7"/>
    <p:sldId id="258" r:id="rId8"/>
    <p:sldId id="260" r:id="rId9"/>
    <p:sldId id="267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00FF00"/>
    <a:srgbClr val="FF33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0" autoAdjust="0"/>
    <p:restoredTop sz="94724" autoAdjust="0"/>
  </p:normalViewPr>
  <p:slideViewPr>
    <p:cSldViewPr>
      <p:cViewPr>
        <p:scale>
          <a:sx n="66" d="100"/>
          <a:sy n="66" d="100"/>
        </p:scale>
        <p:origin x="-86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8D328-FEE5-4993-BDD6-3FCDDBABB35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/>
      <dgm:spPr/>
    </dgm:pt>
    <dgm:pt modelId="{32251229-286D-4719-A5BB-5CEC98B0A0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Jen Graham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Direktor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1AC549C-752B-4221-9377-99D87F073BE5}" type="parTrans" cxnId="{9C4C02BB-F0CB-4C67-A208-D1988B420393}">
      <dgm:prSet/>
      <dgm:spPr/>
      <dgm:t>
        <a:bodyPr/>
        <a:lstStyle/>
        <a:p>
          <a:endParaRPr lang="hr-HR"/>
        </a:p>
      </dgm:t>
    </dgm:pt>
    <dgm:pt modelId="{C796AF11-984E-4D67-A20D-90AB136135FB}" type="sibTrans" cxnId="{9C4C02BB-F0CB-4C67-A208-D1988B420393}">
      <dgm:prSet/>
      <dgm:spPr/>
      <dgm:t>
        <a:bodyPr/>
        <a:lstStyle/>
        <a:p>
          <a:endParaRPr lang="hr-HR"/>
        </a:p>
      </dgm:t>
    </dgm:pt>
    <dgm:pt modelId="{FDD53972-E18C-466C-9603-F78E85198A2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Hannah Stone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Marketing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Menadžer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E4D6A65-0A47-43C0-930A-6B417488E6B6}" type="parTrans" cxnId="{464D65A8-5BD5-49B8-A5AB-6875339FB3F9}">
      <dgm:prSet/>
      <dgm:spPr/>
      <dgm:t>
        <a:bodyPr/>
        <a:lstStyle/>
        <a:p>
          <a:endParaRPr lang="hr-HR"/>
        </a:p>
      </dgm:t>
    </dgm:pt>
    <dgm:pt modelId="{E2679CAC-6281-43CE-A68B-2FBA5941FD27}" type="sibTrans" cxnId="{464D65A8-5BD5-49B8-A5AB-6875339FB3F9}">
      <dgm:prSet/>
      <dgm:spPr/>
      <dgm:t>
        <a:bodyPr/>
        <a:lstStyle/>
        <a:p>
          <a:endParaRPr lang="hr-HR"/>
        </a:p>
      </dgm:t>
    </dgm:pt>
    <dgm:pt modelId="{CBE049D2-1AC5-4E57-BE01-1CF204BDDB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Ella Williams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Menadžer kvalitete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8CA7670-63AB-46C5-B78B-524161371C94}" type="parTrans" cxnId="{1F391E06-1404-402E-943D-F9A251649B50}">
      <dgm:prSet/>
      <dgm:spPr/>
      <dgm:t>
        <a:bodyPr/>
        <a:lstStyle/>
        <a:p>
          <a:endParaRPr lang="hr-HR"/>
        </a:p>
      </dgm:t>
    </dgm:pt>
    <dgm:pt modelId="{A10C3DED-8E9A-4BEC-A31E-42C6EB7A7E02}" type="sibTrans" cxnId="{1F391E06-1404-402E-943D-F9A251649B50}">
      <dgm:prSet/>
      <dgm:spPr/>
      <dgm:t>
        <a:bodyPr/>
        <a:lstStyle/>
        <a:p>
          <a:endParaRPr lang="hr-HR"/>
        </a:p>
      </dgm:t>
    </dgm:pt>
    <dgm:pt modelId="{ECB849A4-CEA3-43B0-AE30-E5D919D0D1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John Brown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Financijski menadžer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C4F8805-CCBD-4935-95D4-2F2E604E0848}" type="parTrans" cxnId="{C381513B-AA85-48D6-89A9-16C0D0872A99}">
      <dgm:prSet/>
      <dgm:spPr/>
      <dgm:t>
        <a:bodyPr/>
        <a:lstStyle/>
        <a:p>
          <a:endParaRPr lang="hr-HR"/>
        </a:p>
      </dgm:t>
    </dgm:pt>
    <dgm:pt modelId="{A1974D54-FD36-47C5-B168-D5B41B18F548}" type="sibTrans" cxnId="{C381513B-AA85-48D6-89A9-16C0D0872A99}">
      <dgm:prSet/>
      <dgm:spPr/>
      <dgm:t>
        <a:bodyPr/>
        <a:lstStyle/>
        <a:p>
          <a:endParaRPr lang="hr-HR"/>
        </a:p>
      </dgm:t>
    </dgm:pt>
    <dgm:pt modelId="{1447671D-3580-4821-840D-FDF7E2907C74}" type="pres">
      <dgm:prSet presAssocID="{CD78D328-FEE5-4993-BDD6-3FCDDBABB35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EF6A98-F7B2-4AC6-9176-4DF293E88CEA}" type="pres">
      <dgm:prSet presAssocID="{CD78D328-FEE5-4993-BDD6-3FCDDBABB352}" presName="hierFlow" presStyleCnt="0"/>
      <dgm:spPr/>
    </dgm:pt>
    <dgm:pt modelId="{42D1D4D0-4ABD-4622-BEF6-BD2BD71E167B}" type="pres">
      <dgm:prSet presAssocID="{CD78D328-FEE5-4993-BDD6-3FCDDBABB35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709EB3E-7432-477E-B236-693931451280}" type="pres">
      <dgm:prSet presAssocID="{32251229-286D-4719-A5BB-5CEC98B0A086}" presName="Name14" presStyleCnt="0"/>
      <dgm:spPr/>
    </dgm:pt>
    <dgm:pt modelId="{B810C029-6903-47C2-BDA6-D0D4001A1E1E}" type="pres">
      <dgm:prSet presAssocID="{32251229-286D-4719-A5BB-5CEC98B0A086}" presName="level1Shape" presStyleLbl="node0" presStyleIdx="0" presStyleCnt="1">
        <dgm:presLayoutVars>
          <dgm:chPref val="3"/>
        </dgm:presLayoutVars>
      </dgm:prSet>
      <dgm:spPr/>
    </dgm:pt>
    <dgm:pt modelId="{F0FE23AD-F845-42F1-8DAD-E69228A861C4}" type="pres">
      <dgm:prSet presAssocID="{32251229-286D-4719-A5BB-5CEC98B0A086}" presName="hierChild2" presStyleCnt="0"/>
      <dgm:spPr/>
    </dgm:pt>
    <dgm:pt modelId="{C1A9C45E-1743-4C54-8741-2B38E88AB66B}" type="pres">
      <dgm:prSet presAssocID="{6E4D6A65-0A47-43C0-930A-6B417488E6B6}" presName="Name19" presStyleLbl="parChTrans1D2" presStyleIdx="0" presStyleCnt="3"/>
      <dgm:spPr/>
    </dgm:pt>
    <dgm:pt modelId="{EE430AF7-BBE6-462E-B41B-6D0280FB51B2}" type="pres">
      <dgm:prSet presAssocID="{FDD53972-E18C-466C-9603-F78E85198A2D}" presName="Name21" presStyleCnt="0"/>
      <dgm:spPr/>
    </dgm:pt>
    <dgm:pt modelId="{384272A0-A06B-4BAF-B153-F88D10F8D242}" type="pres">
      <dgm:prSet presAssocID="{FDD53972-E18C-466C-9603-F78E85198A2D}" presName="level2Shape" presStyleLbl="node2" presStyleIdx="0" presStyleCnt="3"/>
      <dgm:spPr/>
    </dgm:pt>
    <dgm:pt modelId="{8F6A76B6-2C82-472D-A910-81D844BAACF0}" type="pres">
      <dgm:prSet presAssocID="{FDD53972-E18C-466C-9603-F78E85198A2D}" presName="hierChild3" presStyleCnt="0"/>
      <dgm:spPr/>
    </dgm:pt>
    <dgm:pt modelId="{64B57403-C9AD-4CF1-A526-8AFA16A8673B}" type="pres">
      <dgm:prSet presAssocID="{E8CA7670-63AB-46C5-B78B-524161371C94}" presName="Name19" presStyleLbl="parChTrans1D2" presStyleIdx="1" presStyleCnt="3"/>
      <dgm:spPr/>
    </dgm:pt>
    <dgm:pt modelId="{343A5CF5-7F52-486A-998F-C6FB7133E306}" type="pres">
      <dgm:prSet presAssocID="{CBE049D2-1AC5-4E57-BE01-1CF204BDDB94}" presName="Name21" presStyleCnt="0"/>
      <dgm:spPr/>
    </dgm:pt>
    <dgm:pt modelId="{9BF509A1-1EB8-45B8-81FD-E22F5C4C9373}" type="pres">
      <dgm:prSet presAssocID="{CBE049D2-1AC5-4E57-BE01-1CF204BDDB94}" presName="level2Shape" presStyleLbl="node2" presStyleIdx="1" presStyleCnt="3"/>
      <dgm:spPr/>
    </dgm:pt>
    <dgm:pt modelId="{10BD36B8-2351-454C-A911-051FA99B0084}" type="pres">
      <dgm:prSet presAssocID="{CBE049D2-1AC5-4E57-BE01-1CF204BDDB94}" presName="hierChild3" presStyleCnt="0"/>
      <dgm:spPr/>
    </dgm:pt>
    <dgm:pt modelId="{FF46FAEA-CA9A-4CDB-BB4C-59078954A18E}" type="pres">
      <dgm:prSet presAssocID="{8C4F8805-CCBD-4935-95D4-2F2E604E0848}" presName="Name19" presStyleLbl="parChTrans1D2" presStyleIdx="2" presStyleCnt="3"/>
      <dgm:spPr/>
    </dgm:pt>
    <dgm:pt modelId="{51F2525C-CBEC-4339-A8D6-0E3329A284A6}" type="pres">
      <dgm:prSet presAssocID="{ECB849A4-CEA3-43B0-AE30-E5D919D0D1FE}" presName="Name21" presStyleCnt="0"/>
      <dgm:spPr/>
    </dgm:pt>
    <dgm:pt modelId="{2C9A38A3-D581-483C-8350-0F930EE4FA69}" type="pres">
      <dgm:prSet presAssocID="{ECB849A4-CEA3-43B0-AE30-E5D919D0D1FE}" presName="level2Shape" presStyleLbl="node2" presStyleIdx="2" presStyleCnt="3"/>
      <dgm:spPr/>
    </dgm:pt>
    <dgm:pt modelId="{FFFD321B-CD72-4CF8-BEE3-65F4336CE7D7}" type="pres">
      <dgm:prSet presAssocID="{ECB849A4-CEA3-43B0-AE30-E5D919D0D1FE}" presName="hierChild3" presStyleCnt="0"/>
      <dgm:spPr/>
    </dgm:pt>
    <dgm:pt modelId="{28F99CF0-A3CC-40BE-9F17-3257AEF354BF}" type="pres">
      <dgm:prSet presAssocID="{CD78D328-FEE5-4993-BDD6-3FCDDBABB352}" presName="bgShapesFlow" presStyleCnt="0"/>
      <dgm:spPr/>
    </dgm:pt>
  </dgm:ptLst>
  <dgm:cxnLst>
    <dgm:cxn modelId="{464D65A8-5BD5-49B8-A5AB-6875339FB3F9}" srcId="{32251229-286D-4719-A5BB-5CEC98B0A086}" destId="{FDD53972-E18C-466C-9603-F78E85198A2D}" srcOrd="0" destOrd="0" parTransId="{6E4D6A65-0A47-43C0-930A-6B417488E6B6}" sibTransId="{E2679CAC-6281-43CE-A68B-2FBA5941FD27}"/>
    <dgm:cxn modelId="{09CD621D-79EA-400A-9070-E142C84C7CFE}" type="presOf" srcId="{32251229-286D-4719-A5BB-5CEC98B0A086}" destId="{B810C029-6903-47C2-BDA6-D0D4001A1E1E}" srcOrd="0" destOrd="0" presId="urn:microsoft.com/office/officeart/2005/8/layout/hierarchy6"/>
    <dgm:cxn modelId="{310969FA-647E-4C90-98ED-028A24BAC239}" type="presOf" srcId="{6E4D6A65-0A47-43C0-930A-6B417488E6B6}" destId="{C1A9C45E-1743-4C54-8741-2B38E88AB66B}" srcOrd="0" destOrd="0" presId="urn:microsoft.com/office/officeart/2005/8/layout/hierarchy6"/>
    <dgm:cxn modelId="{1581DB96-9942-4884-9F5C-4DB8CBE6778C}" type="presOf" srcId="{FDD53972-E18C-466C-9603-F78E85198A2D}" destId="{384272A0-A06B-4BAF-B153-F88D10F8D242}" srcOrd="0" destOrd="0" presId="urn:microsoft.com/office/officeart/2005/8/layout/hierarchy6"/>
    <dgm:cxn modelId="{9C4C02BB-F0CB-4C67-A208-D1988B420393}" srcId="{CD78D328-FEE5-4993-BDD6-3FCDDBABB352}" destId="{32251229-286D-4719-A5BB-5CEC98B0A086}" srcOrd="0" destOrd="0" parTransId="{71AC549C-752B-4221-9377-99D87F073BE5}" sibTransId="{C796AF11-984E-4D67-A20D-90AB136135FB}"/>
    <dgm:cxn modelId="{DD609B8A-BF59-4AEA-9C02-3039BC84ABCB}" type="presOf" srcId="{CBE049D2-1AC5-4E57-BE01-1CF204BDDB94}" destId="{9BF509A1-1EB8-45B8-81FD-E22F5C4C9373}" srcOrd="0" destOrd="0" presId="urn:microsoft.com/office/officeart/2005/8/layout/hierarchy6"/>
    <dgm:cxn modelId="{42F4397A-A5CE-4EFC-9B2E-9CAD27BF253C}" type="presOf" srcId="{CD78D328-FEE5-4993-BDD6-3FCDDBABB352}" destId="{1447671D-3580-4821-840D-FDF7E2907C74}" srcOrd="0" destOrd="0" presId="urn:microsoft.com/office/officeart/2005/8/layout/hierarchy6"/>
    <dgm:cxn modelId="{FE70B722-50E6-4A4C-9FD2-BAE0BB88FBF8}" type="presOf" srcId="{8C4F8805-CCBD-4935-95D4-2F2E604E0848}" destId="{FF46FAEA-CA9A-4CDB-BB4C-59078954A18E}" srcOrd="0" destOrd="0" presId="urn:microsoft.com/office/officeart/2005/8/layout/hierarchy6"/>
    <dgm:cxn modelId="{1F391E06-1404-402E-943D-F9A251649B50}" srcId="{32251229-286D-4719-A5BB-5CEC98B0A086}" destId="{CBE049D2-1AC5-4E57-BE01-1CF204BDDB94}" srcOrd="1" destOrd="0" parTransId="{E8CA7670-63AB-46C5-B78B-524161371C94}" sibTransId="{A10C3DED-8E9A-4BEC-A31E-42C6EB7A7E02}"/>
    <dgm:cxn modelId="{F9BAE41C-6619-44D9-9475-8ECAEF84C9F2}" type="presOf" srcId="{E8CA7670-63AB-46C5-B78B-524161371C94}" destId="{64B57403-C9AD-4CF1-A526-8AFA16A8673B}" srcOrd="0" destOrd="0" presId="urn:microsoft.com/office/officeart/2005/8/layout/hierarchy6"/>
    <dgm:cxn modelId="{C381513B-AA85-48D6-89A9-16C0D0872A99}" srcId="{32251229-286D-4719-A5BB-5CEC98B0A086}" destId="{ECB849A4-CEA3-43B0-AE30-E5D919D0D1FE}" srcOrd="2" destOrd="0" parTransId="{8C4F8805-CCBD-4935-95D4-2F2E604E0848}" sibTransId="{A1974D54-FD36-47C5-B168-D5B41B18F548}"/>
    <dgm:cxn modelId="{1BDF5AF5-C24C-40EC-9028-EE92FD941A5B}" type="presOf" srcId="{ECB849A4-CEA3-43B0-AE30-E5D919D0D1FE}" destId="{2C9A38A3-D581-483C-8350-0F930EE4FA69}" srcOrd="0" destOrd="0" presId="urn:microsoft.com/office/officeart/2005/8/layout/hierarchy6"/>
    <dgm:cxn modelId="{D3AD59E7-CB30-4F81-809F-6E202F64413C}" type="presParOf" srcId="{1447671D-3580-4821-840D-FDF7E2907C74}" destId="{94EF6A98-F7B2-4AC6-9176-4DF293E88CEA}" srcOrd="0" destOrd="0" presId="urn:microsoft.com/office/officeart/2005/8/layout/hierarchy6"/>
    <dgm:cxn modelId="{E12A68E9-B8FF-4D10-9405-36DC68B55C92}" type="presParOf" srcId="{94EF6A98-F7B2-4AC6-9176-4DF293E88CEA}" destId="{42D1D4D0-4ABD-4622-BEF6-BD2BD71E167B}" srcOrd="0" destOrd="0" presId="urn:microsoft.com/office/officeart/2005/8/layout/hierarchy6"/>
    <dgm:cxn modelId="{11CEB541-073C-401C-9CDC-E158A700CC7B}" type="presParOf" srcId="{42D1D4D0-4ABD-4622-BEF6-BD2BD71E167B}" destId="{1709EB3E-7432-477E-B236-693931451280}" srcOrd="0" destOrd="0" presId="urn:microsoft.com/office/officeart/2005/8/layout/hierarchy6"/>
    <dgm:cxn modelId="{53A09C6A-3765-413C-8876-E60D4415E27C}" type="presParOf" srcId="{1709EB3E-7432-477E-B236-693931451280}" destId="{B810C029-6903-47C2-BDA6-D0D4001A1E1E}" srcOrd="0" destOrd="0" presId="urn:microsoft.com/office/officeart/2005/8/layout/hierarchy6"/>
    <dgm:cxn modelId="{89EEC718-0FC5-4074-B7E8-1591C363CB75}" type="presParOf" srcId="{1709EB3E-7432-477E-B236-693931451280}" destId="{F0FE23AD-F845-42F1-8DAD-E69228A861C4}" srcOrd="1" destOrd="0" presId="urn:microsoft.com/office/officeart/2005/8/layout/hierarchy6"/>
    <dgm:cxn modelId="{D5838A60-5B96-4836-9233-1DD432B66AB4}" type="presParOf" srcId="{F0FE23AD-F845-42F1-8DAD-E69228A861C4}" destId="{C1A9C45E-1743-4C54-8741-2B38E88AB66B}" srcOrd="0" destOrd="0" presId="urn:microsoft.com/office/officeart/2005/8/layout/hierarchy6"/>
    <dgm:cxn modelId="{8C1DC15D-C604-40FD-BE93-047E3BDB45ED}" type="presParOf" srcId="{F0FE23AD-F845-42F1-8DAD-E69228A861C4}" destId="{EE430AF7-BBE6-462E-B41B-6D0280FB51B2}" srcOrd="1" destOrd="0" presId="urn:microsoft.com/office/officeart/2005/8/layout/hierarchy6"/>
    <dgm:cxn modelId="{97CF55BE-8A9C-4AB2-BDFC-6511F0C0536C}" type="presParOf" srcId="{EE430AF7-BBE6-462E-B41B-6D0280FB51B2}" destId="{384272A0-A06B-4BAF-B153-F88D10F8D242}" srcOrd="0" destOrd="0" presId="urn:microsoft.com/office/officeart/2005/8/layout/hierarchy6"/>
    <dgm:cxn modelId="{7033451E-2C34-433E-8615-7EEA499B816D}" type="presParOf" srcId="{EE430AF7-BBE6-462E-B41B-6D0280FB51B2}" destId="{8F6A76B6-2C82-472D-A910-81D844BAACF0}" srcOrd="1" destOrd="0" presId="urn:microsoft.com/office/officeart/2005/8/layout/hierarchy6"/>
    <dgm:cxn modelId="{4166E04D-0231-48F7-9399-0D455C066C99}" type="presParOf" srcId="{F0FE23AD-F845-42F1-8DAD-E69228A861C4}" destId="{64B57403-C9AD-4CF1-A526-8AFA16A8673B}" srcOrd="2" destOrd="0" presId="urn:microsoft.com/office/officeart/2005/8/layout/hierarchy6"/>
    <dgm:cxn modelId="{A9E837AF-D0FA-4CAB-8EFB-D0C3A9E478EE}" type="presParOf" srcId="{F0FE23AD-F845-42F1-8DAD-E69228A861C4}" destId="{343A5CF5-7F52-486A-998F-C6FB7133E306}" srcOrd="3" destOrd="0" presId="urn:microsoft.com/office/officeart/2005/8/layout/hierarchy6"/>
    <dgm:cxn modelId="{A9D120FF-149E-40C9-9D64-0938028D3F52}" type="presParOf" srcId="{343A5CF5-7F52-486A-998F-C6FB7133E306}" destId="{9BF509A1-1EB8-45B8-81FD-E22F5C4C9373}" srcOrd="0" destOrd="0" presId="urn:microsoft.com/office/officeart/2005/8/layout/hierarchy6"/>
    <dgm:cxn modelId="{98D7CA15-5B15-4D3C-9109-9014582C9A0C}" type="presParOf" srcId="{343A5CF5-7F52-486A-998F-C6FB7133E306}" destId="{10BD36B8-2351-454C-A911-051FA99B0084}" srcOrd="1" destOrd="0" presId="urn:microsoft.com/office/officeart/2005/8/layout/hierarchy6"/>
    <dgm:cxn modelId="{A1421BF3-C49E-4816-B021-401F1BFF25BD}" type="presParOf" srcId="{F0FE23AD-F845-42F1-8DAD-E69228A861C4}" destId="{FF46FAEA-CA9A-4CDB-BB4C-59078954A18E}" srcOrd="4" destOrd="0" presId="urn:microsoft.com/office/officeart/2005/8/layout/hierarchy6"/>
    <dgm:cxn modelId="{091E5095-9361-49C8-B02C-4780AD6F26A0}" type="presParOf" srcId="{F0FE23AD-F845-42F1-8DAD-E69228A861C4}" destId="{51F2525C-CBEC-4339-A8D6-0E3329A284A6}" srcOrd="5" destOrd="0" presId="urn:microsoft.com/office/officeart/2005/8/layout/hierarchy6"/>
    <dgm:cxn modelId="{75827384-ED4F-4F79-A36E-546B1E2525B5}" type="presParOf" srcId="{51F2525C-CBEC-4339-A8D6-0E3329A284A6}" destId="{2C9A38A3-D581-483C-8350-0F930EE4FA69}" srcOrd="0" destOrd="0" presId="urn:microsoft.com/office/officeart/2005/8/layout/hierarchy6"/>
    <dgm:cxn modelId="{F72E5D1A-F6EE-4E14-AE78-95FD6A64EEE5}" type="presParOf" srcId="{51F2525C-CBEC-4339-A8D6-0E3329A284A6}" destId="{FFFD321B-CD72-4CF8-BEE3-65F4336CE7D7}" srcOrd="1" destOrd="0" presId="urn:microsoft.com/office/officeart/2005/8/layout/hierarchy6"/>
    <dgm:cxn modelId="{462D6E38-B1D4-4A90-8C47-927A78B4C60A}" type="presParOf" srcId="{1447671D-3580-4821-840D-FDF7E2907C74}" destId="{28F99CF0-A3CC-40BE-9F17-3257AEF354B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10C029-6903-47C2-BDA6-D0D4001A1E1E}">
      <dsp:nvSpPr>
        <dsp:cNvPr id="0" name=""/>
        <dsp:cNvSpPr/>
      </dsp:nvSpPr>
      <dsp:spPr>
        <a:xfrm>
          <a:off x="2966129" y="245561"/>
          <a:ext cx="2276704" cy="15178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Jen Graham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Direktor</a:t>
          </a:r>
          <a:endParaRPr kumimoji="0" lang="en-GB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966129" y="245561"/>
        <a:ext cx="2276704" cy="1517803"/>
      </dsp:txXfrm>
    </dsp:sp>
    <dsp:sp modelId="{C1A9C45E-1743-4C54-8741-2B38E88AB66B}">
      <dsp:nvSpPr>
        <dsp:cNvPr id="0" name=""/>
        <dsp:cNvSpPr/>
      </dsp:nvSpPr>
      <dsp:spPr>
        <a:xfrm>
          <a:off x="1144765" y="1763364"/>
          <a:ext cx="2959715" cy="607121"/>
        </a:xfrm>
        <a:custGeom>
          <a:avLst/>
          <a:gdLst/>
          <a:ahLst/>
          <a:cxnLst/>
          <a:rect l="0" t="0" r="0" b="0"/>
          <a:pathLst>
            <a:path>
              <a:moveTo>
                <a:pt x="2959715" y="0"/>
              </a:moveTo>
              <a:lnTo>
                <a:pt x="2959715" y="303560"/>
              </a:lnTo>
              <a:lnTo>
                <a:pt x="0" y="303560"/>
              </a:lnTo>
              <a:lnTo>
                <a:pt x="0" y="6071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272A0-A06B-4BAF-B153-F88D10F8D242}">
      <dsp:nvSpPr>
        <dsp:cNvPr id="0" name=""/>
        <dsp:cNvSpPr/>
      </dsp:nvSpPr>
      <dsp:spPr>
        <a:xfrm>
          <a:off x="6413" y="2370485"/>
          <a:ext cx="2276704" cy="15178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Hannah Stone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Marketing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Menadžer</a:t>
          </a:r>
          <a:endParaRPr kumimoji="0" lang="en-GB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6413" y="2370485"/>
        <a:ext cx="2276704" cy="1517803"/>
      </dsp:txXfrm>
    </dsp:sp>
    <dsp:sp modelId="{64B57403-C9AD-4CF1-A526-8AFA16A8673B}">
      <dsp:nvSpPr>
        <dsp:cNvPr id="0" name=""/>
        <dsp:cNvSpPr/>
      </dsp:nvSpPr>
      <dsp:spPr>
        <a:xfrm>
          <a:off x="4058761" y="1763364"/>
          <a:ext cx="91440" cy="6071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71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509A1-1EB8-45B8-81FD-E22F5C4C9373}">
      <dsp:nvSpPr>
        <dsp:cNvPr id="0" name=""/>
        <dsp:cNvSpPr/>
      </dsp:nvSpPr>
      <dsp:spPr>
        <a:xfrm>
          <a:off x="2966129" y="2370485"/>
          <a:ext cx="2276704" cy="15178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Ella Williams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Menadžer kvalitete</a:t>
          </a:r>
          <a:endParaRPr kumimoji="0" lang="en-GB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966129" y="2370485"/>
        <a:ext cx="2276704" cy="1517803"/>
      </dsp:txXfrm>
    </dsp:sp>
    <dsp:sp modelId="{FF46FAEA-CA9A-4CDB-BB4C-59078954A18E}">
      <dsp:nvSpPr>
        <dsp:cNvPr id="0" name=""/>
        <dsp:cNvSpPr/>
      </dsp:nvSpPr>
      <dsp:spPr>
        <a:xfrm>
          <a:off x="4104481" y="1763364"/>
          <a:ext cx="2959715" cy="607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560"/>
              </a:lnTo>
              <a:lnTo>
                <a:pt x="2959715" y="303560"/>
              </a:lnTo>
              <a:lnTo>
                <a:pt x="2959715" y="6071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A38A3-D581-483C-8350-0F930EE4FA69}">
      <dsp:nvSpPr>
        <dsp:cNvPr id="0" name=""/>
        <dsp:cNvSpPr/>
      </dsp:nvSpPr>
      <dsp:spPr>
        <a:xfrm>
          <a:off x="5925845" y="2370485"/>
          <a:ext cx="2276704" cy="15178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John Brown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Financijski menadžer</a:t>
          </a:r>
          <a:endParaRPr kumimoji="0" lang="en-GB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925845" y="2370485"/>
        <a:ext cx="2276704" cy="1517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5991B-EC1B-4F6E-A93F-00FD55A9C0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F9D642-29CC-457A-95EB-9002446EA3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8088-17D6-43FE-BDCA-D4394318772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3D293-0EC6-4BDC-99F7-5E0DB3A644B0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CB340-6782-441B-8596-A6B2EBEEFB9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4AFD2-46A3-4795-88FC-8D22675B888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FCE74D-C70F-4D05-AC94-ED7E5586AA8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56F87-8186-4414-8300-80F51CA185B2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B1D0D-C63E-41EF-8F76-B21A73085C77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A98B2-0BE5-45FC-922A-80BE76CB819B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F5B3F-E7FC-4619-A2F5-F90D1A4DB0B5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AC3F8-ECAE-4540-B236-9DD17C524B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DBD69-25A6-44D0-9231-7DD896F6E3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1A56A-B172-44C2-A494-D3887D2740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r-Latn-C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495D0-918D-4C39-A539-D33A372CEE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F3F2-84D3-49B7-AD77-5CF4B7FC34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9BF53-B7ED-4BA6-A4F5-2A979C9926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E29A-2D7A-4FC7-BBF2-2AB2029E77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92261-7108-4A50-84E6-E0CD600603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0BAFB-E135-4F6B-902F-A44A93324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0E7A7-A068-407E-900E-2E45B937DE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78A3A-1DA9-45DE-962D-C0D6151333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DEAEB-222D-45B8-ABA5-3EA002A40B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005B89-1C0A-45D7-A87C-8AC893ED2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hr-HR" smtClean="0">
                <a:cs typeface="Times New Roman" pitchFamily="18" charset="0"/>
              </a:rPr>
              <a:t>Jabuke sa naših otoka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Upravni odbor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31800" y="1916113"/>
          <a:ext cx="8208963" cy="4133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400" smtClean="0"/>
              <a:t>Vrste jabuka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138987" cy="4205288"/>
          </a:xfrm>
        </p:spPr>
        <p:txBody>
          <a:bodyPr/>
          <a:lstStyle/>
          <a:p>
            <a:pPr algn="ctr" eaLnBrk="1" hangingPunct="1"/>
            <a:r>
              <a:rPr lang="hr-HR" smtClean="0"/>
              <a:t>ALLENS EVERLASTING</a:t>
            </a:r>
          </a:p>
          <a:p>
            <a:pPr algn="ctr" eaLnBrk="1" hangingPunct="1"/>
            <a:r>
              <a:rPr lang="hr-HR" smtClean="0"/>
              <a:t>ALLINGTON PIPPIN</a:t>
            </a:r>
          </a:p>
          <a:p>
            <a:pPr algn="ctr" eaLnBrk="1" hangingPunct="1"/>
            <a:r>
              <a:rPr lang="hr-HR" smtClean="0"/>
              <a:t>BEAUTY OF KENT</a:t>
            </a:r>
          </a:p>
          <a:p>
            <a:pPr algn="ctr" eaLnBrk="1" hangingPunct="1"/>
            <a:r>
              <a:rPr lang="hr-HR" smtClean="0"/>
              <a:t>BLENHEIM ORANGE</a:t>
            </a:r>
          </a:p>
          <a:p>
            <a:pPr algn="ctr" eaLnBrk="1" hangingPunct="1"/>
            <a:r>
              <a:rPr lang="hr-HR" smtClean="0"/>
              <a:t>CLAYGATE PEARMAIN</a:t>
            </a:r>
          </a:p>
          <a:p>
            <a:pPr algn="ctr" eaLnBrk="1" hangingPunct="1"/>
            <a:r>
              <a:rPr lang="hr-HR" smtClean="0"/>
              <a:t>D'ARCY SPICE</a:t>
            </a:r>
          </a:p>
          <a:p>
            <a:pPr algn="ctr" eaLnBrk="1" hangingPunct="1"/>
            <a:r>
              <a:rPr lang="hr-HR" smtClean="0"/>
              <a:t>LAXTON'S FORTUNE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Zelene jabuke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Poznate i kao </a:t>
            </a:r>
            <a:r>
              <a:rPr lang="hr-HR" b="1" smtClean="0">
                <a:solidFill>
                  <a:schemeClr val="bg2"/>
                </a:solidFill>
              </a:rPr>
              <a:t>Granny Smith</a:t>
            </a:r>
          </a:p>
          <a:p>
            <a:pPr eaLnBrk="1" hangingPunct="1"/>
            <a:r>
              <a:rPr lang="hr-HR" smtClean="0"/>
              <a:t>Podrijetlom iz Australije</a:t>
            </a:r>
          </a:p>
        </p:txBody>
      </p:sp>
      <p:pic>
        <p:nvPicPr>
          <p:cNvPr id="23555" name="Picture 6" descr="Green and grey apple image"/>
          <p:cNvPicPr>
            <a:picLocks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492375"/>
            <a:ext cx="1912938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Napokon...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r-HR" smtClean="0"/>
          </a:p>
          <a:p>
            <a:pPr algn="ctr" eaLnBrk="1" hangingPunct="1">
              <a:buFontTx/>
              <a:buNone/>
            </a:pPr>
            <a:r>
              <a:rPr lang="hr-HR" sz="4400" smtClean="0"/>
              <a:t>Jedna jabuka dnevno dobra je  za zdravlje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val 11" descr="Pie drawn object"/>
          <p:cNvSpPr>
            <a:spLocks noChangeArrowheads="1"/>
          </p:cNvSpPr>
          <p:nvPr/>
        </p:nvSpPr>
        <p:spPr bwMode="auto">
          <a:xfrm>
            <a:off x="5580063" y="5229225"/>
            <a:ext cx="1931987" cy="10795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/>
              <a:t>Pita</a:t>
            </a:r>
            <a:endParaRPr lang="en-GB" sz="2400" b="1"/>
          </a:p>
        </p:txBody>
      </p:sp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Upotreba zelenih jabuka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050" cy="34131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Oval 12" descr="Sauce drawn object"/>
          <p:cNvSpPr>
            <a:spLocks noChangeArrowheads="1"/>
          </p:cNvSpPr>
          <p:nvPr/>
        </p:nvSpPr>
        <p:spPr bwMode="auto">
          <a:xfrm>
            <a:off x="7104063" y="5373688"/>
            <a:ext cx="1931987" cy="10795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/>
              <a:t>Umak</a:t>
            </a:r>
            <a:endParaRPr lang="en-GB" sz="2400" b="1"/>
          </a:p>
        </p:txBody>
      </p:sp>
      <p:sp>
        <p:nvSpPr>
          <p:cNvPr id="27653" name="Oval 9" descr="Jam"/>
          <p:cNvSpPr>
            <a:spLocks noChangeArrowheads="1"/>
          </p:cNvSpPr>
          <p:nvPr/>
        </p:nvSpPr>
        <p:spPr bwMode="auto">
          <a:xfrm>
            <a:off x="4284663" y="5373688"/>
            <a:ext cx="1931987" cy="10795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/>
              <a:t>Pekmez</a:t>
            </a:r>
            <a:endParaRPr lang="en-GB" sz="24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Pri kupnji jabuka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cs typeface="Times New Roman" pitchFamily="18" charset="0"/>
              </a:rPr>
              <a:t>Nemaju mrlje na koži</a:t>
            </a:r>
          </a:p>
          <a:p>
            <a:pPr eaLnBrk="1" hangingPunct="1"/>
            <a:r>
              <a:rPr lang="hr-HR" smtClean="0">
                <a:cs typeface="Times New Roman" pitchFamily="18" charset="0"/>
              </a:rPr>
              <a:t>Nemaju oštećenu kožu</a:t>
            </a:r>
          </a:p>
          <a:p>
            <a:pPr eaLnBrk="1" hangingPunct="1"/>
            <a:r>
              <a:rPr lang="hr-HR" smtClean="0">
                <a:cs typeface="Times New Roman" pitchFamily="18" charset="0"/>
              </a:rPr>
              <a:t>Čvrste su</a:t>
            </a:r>
          </a:p>
          <a:p>
            <a:pPr eaLnBrk="1" hangingPunct="1"/>
            <a:r>
              <a:rPr lang="hr-HR" smtClean="0">
                <a:cs typeface="Times New Roman" pitchFamily="18" charset="0"/>
              </a:rPr>
              <a:t>Svježe su</a:t>
            </a:r>
          </a:p>
        </p:txBody>
      </p:sp>
      <p:sp>
        <p:nvSpPr>
          <p:cNvPr id="29699" name="AutoShape 6" descr="Arrow"/>
          <p:cNvSpPr>
            <a:spLocks noChangeArrowheads="1"/>
          </p:cNvSpPr>
          <p:nvPr/>
        </p:nvSpPr>
        <p:spPr bwMode="auto">
          <a:xfrm>
            <a:off x="5461000" y="1916113"/>
            <a:ext cx="3024188" cy="3889375"/>
          </a:xfrm>
          <a:prstGeom prst="curvedLeftArrow">
            <a:avLst>
              <a:gd name="adj1" fmla="val 25722"/>
              <a:gd name="adj2" fmla="val 51444"/>
              <a:gd name="adj3" fmla="val 33333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hr-HR" sz="2400">
                <a:solidFill>
                  <a:srgbClr val="00FF00"/>
                </a:solidFill>
              </a:rPr>
              <a:t>Provjerite da jabuke</a:t>
            </a:r>
            <a:endParaRPr lang="en-GB" sz="24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Kuhanje sa jabukama 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Jabuke u prehrani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hr-HR" sz="2800" smtClean="0"/>
              <a:t>Jabuke smanjuju kolesterol i pomažu u probavi </a:t>
            </a:r>
          </a:p>
          <a:p>
            <a:pPr eaLnBrk="1" hangingPunct="1">
              <a:spcBef>
                <a:spcPct val="0"/>
              </a:spcBef>
            </a:pPr>
            <a:r>
              <a:rPr lang="hr-HR" sz="2800" smtClean="0"/>
              <a:t>Jabuke ne sadrže nikakve masti</a:t>
            </a:r>
          </a:p>
          <a:p>
            <a:pPr eaLnBrk="1" hangingPunct="1">
              <a:spcBef>
                <a:spcPct val="0"/>
              </a:spcBef>
            </a:pPr>
            <a:r>
              <a:rPr lang="hr-HR" sz="2800" smtClean="0"/>
              <a:t>Jabuke su bogate kalijem</a:t>
            </a:r>
          </a:p>
          <a:p>
            <a:pPr eaLnBrk="1" hangingPunct="1">
              <a:spcBef>
                <a:spcPct val="0"/>
              </a:spcBef>
            </a:pPr>
            <a:r>
              <a:rPr lang="hr-HR" sz="2800" smtClean="0"/>
              <a:t>Jabuke sadrže 8-14% prirodnog voćnog šećera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pomme</Template>
  <TotalTime>398</TotalTime>
  <Words>118</Words>
  <Application>Microsoft Office PowerPoint</Application>
  <PresentationFormat>On-screen Show (4:3)</PresentationFormat>
  <Paragraphs>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1_Default Design</vt:lpstr>
      <vt:lpstr>Jabuke sa naših otoka </vt:lpstr>
      <vt:lpstr>Upravni odbor</vt:lpstr>
      <vt:lpstr>Vrste jabuka</vt:lpstr>
      <vt:lpstr>Zelene jabuke</vt:lpstr>
      <vt:lpstr>Napokon... </vt:lpstr>
      <vt:lpstr>Upotreba zelenih jabuka</vt:lpstr>
      <vt:lpstr>Pri kupnji jabuka</vt:lpstr>
      <vt:lpstr>Kuhanje sa jabukama </vt:lpstr>
      <vt:lpstr>Jabuke u prehrani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APPLES OF OUR ISLES</dc:title>
  <dc:creator>European Computer Driving Licence Foundation Ltd.</dc:creator>
  <cp:lastModifiedBy>Duro</cp:lastModifiedBy>
  <cp:revision>52</cp:revision>
  <dcterms:created xsi:type="dcterms:W3CDTF">2006-06-05T21:35:22Z</dcterms:created>
  <dcterms:modified xsi:type="dcterms:W3CDTF">2009-08-14T13:41:00Z</dcterms:modified>
</cp:coreProperties>
</file>