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4" autoAdjust="0"/>
  </p:normalViewPr>
  <p:slideViewPr>
    <p:cSldViewPr>
      <p:cViewPr varScale="1">
        <p:scale>
          <a:sx n="95" d="100"/>
          <a:sy n="95" d="100"/>
        </p:scale>
        <p:origin x="-13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8935E36-5E2B-4042-BE51-B949DE4D7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01993-CB69-4DEC-A51C-9020E6C880F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53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9D90C4-DF71-4ACE-90A3-A34A6058BC0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74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A4C3C-C659-4074-81D1-5695E3597B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245BE-2F05-419D-BAE8-FFFCCEE4BB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0D791-C9AB-479B-9AE2-DFEA597795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A2C76-7B2C-4EB5-BC72-52BD8B7A2F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8AE1B-280C-4544-94C0-E2AF2A9D56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7282F-B488-4AE5-A895-CEF5733882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39EAD-10AB-409E-B6DA-5C74A8BDDE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3885B-7BD2-4655-B81D-EDD0AFBB50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E6FA0-D55C-4F47-8971-830D6DFC2F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C2A7F-8B9C-4971-A447-77704CEA7C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E605E-C9D4-4CD0-A3DD-3A10232861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F444CB-3716-4B7F-935C-11CD10FD03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folHlink"/>
                </a:solidFill>
              </a:rPr>
              <a:t>Drvo jabuke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Struktura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Drvo jabuke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sz="2400" smtClean="0"/>
              <a:t>	</a:t>
            </a:r>
            <a:r>
              <a:rPr lang="hr-HR" smtClean="0"/>
              <a:t>Danas su sva drva jabuke sačinjena od dva sasvim odvojena dijela koja zajednički čine cijelo drvo:</a:t>
            </a:r>
          </a:p>
          <a:p>
            <a:pPr eaLnBrk="1" hangingPunct="1">
              <a:lnSpc>
                <a:spcPct val="200000"/>
              </a:lnSpc>
            </a:pPr>
            <a:r>
              <a:rPr lang="hr-HR" sz="2800" b="1" smtClean="0"/>
              <a:t>Korijen</a:t>
            </a:r>
          </a:p>
          <a:p>
            <a:pPr eaLnBrk="1" hangingPunct="1">
              <a:lnSpc>
                <a:spcPct val="200000"/>
              </a:lnSpc>
            </a:pPr>
            <a:r>
              <a:rPr lang="hr-HR" sz="2800" b="1" smtClean="0"/>
              <a:t>MLADICA</a:t>
            </a:r>
            <a:endParaRPr lang="hr-HR" sz="2800" smtClean="0"/>
          </a:p>
          <a:p>
            <a:pPr eaLnBrk="1" hangingPunct="1">
              <a:lnSpc>
                <a:spcPct val="90000"/>
              </a:lnSpc>
            </a:pPr>
            <a:endParaRPr lang="hr-HR" sz="2800" b="1" smtClean="0"/>
          </a:p>
        </p:txBody>
      </p:sp>
      <p:pic>
        <p:nvPicPr>
          <p:cNvPr id="16387" name="Picture 5" descr="Cut apple image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4868863"/>
            <a:ext cx="1446213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</Words>
  <Application>Microsoft Office PowerPoint</Application>
  <PresentationFormat>On-screen Show (4:3)</PresentationFormat>
  <Paragraphs>8</Paragraphs>
  <Slides>2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Predložak dizajna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Drvo jabuke</vt:lpstr>
      <vt:lpstr>Drvo jabuke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European Computer Driving Licence Foundation Ltd.</dc:creator>
  <cp:lastModifiedBy>Milan Đurić</cp:lastModifiedBy>
  <cp:revision>8</cp:revision>
  <dcterms:created xsi:type="dcterms:W3CDTF">2006-06-11T13:38:45Z</dcterms:created>
  <dcterms:modified xsi:type="dcterms:W3CDTF">2009-08-12T13:45:50Z</dcterms:modified>
</cp:coreProperties>
</file>