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4" autoAdjust="0"/>
  </p:normalViewPr>
  <p:slideViewPr>
    <p:cSldViewPr>
      <p:cViewPr varScale="1">
        <p:scale>
          <a:sx n="95" d="100"/>
          <a:sy n="95" d="100"/>
        </p:scale>
        <p:origin x="-13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28220E-5ABB-4AB3-8266-6336BF456F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1CD70-71C8-4F99-99DD-8D0B3E7E162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53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19969B-78A1-42A8-96D6-C6750FBBEAEB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37DAE-B8C7-4FF2-A1BA-DCA4DF398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2A29-B3EA-4923-B638-93A9E6EC0A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27E96-A02D-4C68-A4A4-61FDCE0C34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18F0-BFCA-48AF-B96E-5512CF42F0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99267-3F5A-4704-94E7-C6AAED5E0C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46F4D-9738-42B7-973B-C67FFCEC31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5AE46-4A2F-49A9-B1E0-A7BECF06E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1993D-B9B3-472B-B0CB-AD89CF108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1A1A-6357-4759-A637-2F39D4CD53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968F-D40A-429E-BFFF-2D9EBC283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E5B64-431F-48AA-864A-47172F88C8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CB5AE55-841A-4411-8FE6-C3151C6328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Vrste Jabuke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L Williams</a:t>
            </a:r>
          </a:p>
          <a:p>
            <a:pPr eaLnBrk="1" hangingPunct="1"/>
            <a:r>
              <a:rPr lang="hr-HR" smtClean="0"/>
              <a:t>Upravni odbor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Proizvedene vrste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BEAUTY OF KENT</a:t>
            </a:r>
          </a:p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BLENHEIM ORANGE</a:t>
            </a:r>
          </a:p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CLAYGATE PEARMAIN</a:t>
            </a:r>
          </a:p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D'ARCY SPICE</a:t>
            </a:r>
          </a:p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LAXTON'S FORTUNE</a:t>
            </a:r>
          </a:p>
          <a:p>
            <a:pPr eaLnBrk="1" hangingPunct="1"/>
            <a:r>
              <a:rPr lang="hr-HR" smtClean="0">
                <a:latin typeface="ProseAntique" charset="0"/>
                <a:cs typeface="Times New Roman" pitchFamily="18" charset="0"/>
              </a:rPr>
              <a:t>RIBSTON'S PIPPIN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Predložak dizajna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ProseAntique</vt:lpstr>
      <vt:lpstr>Times New Roman</vt:lpstr>
      <vt:lpstr>Default Design</vt:lpstr>
      <vt:lpstr>Vrste Jabuke</vt:lpstr>
      <vt:lpstr>Proizvedene vrste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Apple Varieties</dc:title>
  <dc:creator>European Computer Driving Licence Foundation Ltd.</dc:creator>
  <cp:lastModifiedBy>Milan Đurić</cp:lastModifiedBy>
  <cp:revision>7</cp:revision>
  <dcterms:created xsi:type="dcterms:W3CDTF">2006-06-05T21:30:34Z</dcterms:created>
  <dcterms:modified xsi:type="dcterms:W3CDTF">2009-08-12T13:45:34Z</dcterms:modified>
</cp:coreProperties>
</file>