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4683" autoAdjust="0"/>
  </p:normalViewPr>
  <p:slideViewPr>
    <p:cSldViewPr>
      <p:cViewPr varScale="1">
        <p:scale>
          <a:sx n="101" d="100"/>
          <a:sy n="101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C928F-2848-4468-BC7F-D2B4AC75F5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C638F-CE84-4BBA-8F5B-6424B49D0D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F3AB3-B202-4149-9524-525B5FCBB7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72A55-EB5A-4A81-8477-E5B71D4D83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BD8F4-048E-4216-9B16-7E59C00400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8216A-A82B-42F2-B780-48D6DFD374B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BE3EB-91B2-4346-BDDE-1166431410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70941-BDA1-4FF0-BFA3-06AC5319A7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C96DA-DB6F-4D82-84AA-FC96C12B18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1BF7-9E78-4AD7-A117-58BC55FA2D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AF202-9817-4F8A-BD40-90CF9F4F332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609600"/>
            <a:ext cx="6765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215384-9430-47A9-B083-6DC61111472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20713"/>
            <a:ext cx="6765925" cy="1143000"/>
          </a:xfrm>
        </p:spPr>
        <p:txBody>
          <a:bodyPr/>
          <a:lstStyle/>
          <a:p>
            <a:r>
              <a:rPr lang="en-GB" b="1">
                <a:solidFill>
                  <a:schemeClr val="accent2"/>
                </a:solidFill>
                <a:latin typeface="Arial" charset="0"/>
              </a:rPr>
              <a:t>ECDL / ICDL</a:t>
            </a:r>
            <a:br>
              <a:rPr lang="en-GB" b="1">
                <a:solidFill>
                  <a:schemeClr val="accent2"/>
                </a:solidFill>
                <a:latin typeface="Arial" charset="0"/>
              </a:rPr>
            </a:br>
            <a:r>
              <a:rPr lang="hr-HR" sz="4000" b="1">
                <a:latin typeface="Arial" charset="0"/>
              </a:rPr>
              <a:t>Odgovor</a:t>
            </a:r>
            <a:r>
              <a:rPr lang="en-GB" sz="4000" b="1">
                <a:latin typeface="Arial" charset="0"/>
              </a:rPr>
              <a:t> Test 6.1</a:t>
            </a:r>
            <a:r>
              <a:rPr lang="en-GB" b="1"/>
              <a:t> </a:t>
            </a:r>
            <a:endParaRPr lang="en-GB" sz="3600" b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GB" sz="2000" b="1">
                <a:solidFill>
                  <a:schemeClr val="bg1"/>
                </a:solidFill>
                <a:latin typeface="Arial" charset="0"/>
              </a:rPr>
              <a:t>Candidate Identification</a:t>
            </a:r>
            <a:r>
              <a:rPr lang="el-GR" sz="200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7242" name="Rectangle 74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1916113"/>
            <a:ext cx="7489825" cy="4114800"/>
          </a:xfrm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828675" y="3141663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828675" y="400685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828675" y="5807075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</Words>
  <Application>Microsoft Office PowerPoint</Application>
  <PresentationFormat>Prikaz na zaslonu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ECDL / ICDL Odgovor Test 6.1 </vt:lpstr>
    </vt:vector>
  </TitlesOfParts>
  <Company>European Computer Driving Licence Foundation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 Odgovor 6.1</dc:title>
  <dc:subject/>
  <dc:creator>European Computer Driving Licence Foundation Ltd.</dc:creator>
  <cp:lastModifiedBy>Milan Đurić</cp:lastModifiedBy>
  <cp:revision>64</cp:revision>
  <dcterms:created xsi:type="dcterms:W3CDTF">2002-08-21T08:15:28Z</dcterms:created>
  <dcterms:modified xsi:type="dcterms:W3CDTF">2011-08-30T06:33:55Z</dcterms:modified>
</cp:coreProperties>
</file>