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  <a:srgbClr val="33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1" autoAdjust="0"/>
    <p:restoredTop sz="94683" autoAdjust="0"/>
  </p:normalViewPr>
  <p:slideViewPr>
    <p:cSldViewPr>
      <p:cViewPr varScale="1">
        <p:scale>
          <a:sx n="101" d="100"/>
          <a:sy n="101" d="100"/>
        </p:scale>
        <p:origin x="-312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sr-Latn-C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sr-Latn-C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9CC928F-2848-4468-BC7F-D2B4AC75F53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r-Latn-C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C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8BC638F-CE84-4BBA-8F5B-6424B49D0D69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sr-Latn-C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C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D7F3AB3-B202-4149-9524-525B5FCBB76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r-Latn-C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C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BD72A55-EB5A-4A81-8477-E5B71D4D832A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sr-Latn-C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E0BD8F4-048E-4216-9B16-7E59C0040019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r-Latn-C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C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C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98216A-A82B-42F2-B780-48D6DFD374BD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sr-Latn-C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C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C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8BE3EB-91B2-4346-BDDE-1166431410EE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r-Latn-C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B70941-BDA1-4FF0-BFA3-06AC5319A7DD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9CC96DA-DB6F-4D82-84AA-FC96C12B186A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sr-Latn-C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C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8C11BF7-9E78-4AD7-A117-58BC55FA2DA1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sr-Latn-C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r-Latn-C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4AF202-9817-4F8A-BD40-90CF9F4F3321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692275" y="609600"/>
            <a:ext cx="676592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  <a:p>
            <a:pPr lvl="3"/>
            <a:r>
              <a:rPr lang="el-GR" smtClean="0"/>
              <a:t>Fourth level</a:t>
            </a:r>
          </a:p>
          <a:p>
            <a:pPr lvl="4"/>
            <a:r>
              <a:rPr lang="el-GR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B5215384-9430-47A9-B083-6DC61111472B}" type="slidenum">
              <a:rPr lang="en-GB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sr-Latn-C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1187450" y="620713"/>
            <a:ext cx="6765925" cy="1143000"/>
          </a:xfrm>
        </p:spPr>
        <p:txBody>
          <a:bodyPr/>
          <a:lstStyle/>
          <a:p>
            <a:r>
              <a:rPr lang="en-GB" b="1">
                <a:solidFill>
                  <a:schemeClr val="accent2"/>
                </a:solidFill>
                <a:latin typeface="Arial" charset="0"/>
              </a:rPr>
              <a:t>ECDL / ICDL</a:t>
            </a:r>
            <a:br>
              <a:rPr lang="en-GB" b="1">
                <a:solidFill>
                  <a:schemeClr val="accent2"/>
                </a:solidFill>
                <a:latin typeface="Arial" charset="0"/>
              </a:rPr>
            </a:br>
            <a:r>
              <a:rPr lang="hr-HR" sz="4000" b="1">
                <a:latin typeface="Arial" charset="0"/>
              </a:rPr>
              <a:t>Odgovor</a:t>
            </a:r>
            <a:r>
              <a:rPr lang="en-GB" sz="4000" b="1">
                <a:latin typeface="Arial" charset="0"/>
              </a:rPr>
              <a:t> Test 6.1</a:t>
            </a:r>
            <a:r>
              <a:rPr lang="en-GB" b="1"/>
              <a:t> </a:t>
            </a:r>
            <a:endParaRPr lang="en-GB" sz="3600" b="1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lnSpc>
                <a:spcPct val="130000"/>
              </a:lnSpc>
              <a:buFontTx/>
              <a:buNone/>
            </a:pPr>
            <a:r>
              <a:rPr lang="en-GB" sz="2000" b="1">
                <a:solidFill>
                  <a:schemeClr val="bg1"/>
                </a:solidFill>
                <a:latin typeface="Arial" charset="0"/>
              </a:rPr>
              <a:t>Candidate Identification</a:t>
            </a:r>
            <a:r>
              <a:rPr lang="el-GR" sz="2000">
                <a:solidFill>
                  <a:schemeClr val="bg1"/>
                </a:solidFill>
                <a:latin typeface="Arial" charset="0"/>
              </a:rPr>
              <a:t> </a:t>
            </a:r>
          </a:p>
        </p:txBody>
      </p:sp>
      <p:sp>
        <p:nvSpPr>
          <p:cNvPr id="7242" name="Rectangle 74"/>
          <p:cNvSpPr>
            <a:spLocks noGrp="1" noChangeArrowheads="1"/>
          </p:cNvSpPr>
          <p:nvPr>
            <p:ph type="body" sz="half" idx="2"/>
          </p:nvPr>
        </p:nvSpPr>
        <p:spPr>
          <a:xfrm>
            <a:off x="827088" y="1916113"/>
            <a:ext cx="7489825" cy="4114800"/>
          </a:xfrm>
        </p:spPr>
        <p:txBody>
          <a:bodyPr/>
          <a:lstStyle/>
          <a:p>
            <a:endParaRPr lang="en-US">
              <a:latin typeface="Arial" charset="0"/>
            </a:endParaRPr>
          </a:p>
        </p:txBody>
      </p:sp>
      <p:sp>
        <p:nvSpPr>
          <p:cNvPr id="7205" name="Text Box 37"/>
          <p:cNvSpPr txBox="1">
            <a:spLocks noChangeArrowheads="1"/>
          </p:cNvSpPr>
          <p:nvPr/>
        </p:nvSpPr>
        <p:spPr bwMode="auto">
          <a:xfrm>
            <a:off x="828675" y="3141663"/>
            <a:ext cx="10080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l-GR"/>
          </a:p>
        </p:txBody>
      </p:sp>
      <p:sp>
        <p:nvSpPr>
          <p:cNvPr id="7212" name="Text Box 44"/>
          <p:cNvSpPr txBox="1">
            <a:spLocks noChangeArrowheads="1"/>
          </p:cNvSpPr>
          <p:nvPr/>
        </p:nvSpPr>
        <p:spPr bwMode="auto">
          <a:xfrm>
            <a:off x="828675" y="4006850"/>
            <a:ext cx="10080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l-GR"/>
          </a:p>
        </p:txBody>
      </p:sp>
      <p:sp>
        <p:nvSpPr>
          <p:cNvPr id="7226" name="Text Box 58"/>
          <p:cNvSpPr txBox="1">
            <a:spLocks noChangeArrowheads="1"/>
          </p:cNvSpPr>
          <p:nvPr/>
        </p:nvSpPr>
        <p:spPr bwMode="auto">
          <a:xfrm>
            <a:off x="828675" y="5807075"/>
            <a:ext cx="10080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l-GR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401</TotalTime>
  <Words>5</Words>
  <Application>Microsoft Office PowerPoint</Application>
  <PresentationFormat>Prikaz na zaslonu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slajdova</vt:lpstr>
      </vt:variant>
      <vt:variant>
        <vt:i4>1</vt:i4>
      </vt:variant>
    </vt:vector>
  </HeadingPairs>
  <TitlesOfParts>
    <vt:vector size="2" baseType="lpstr">
      <vt:lpstr>Default Design</vt:lpstr>
      <vt:lpstr>ECDL / ICDL Odgovor Test 6.1 </vt:lpstr>
    </vt:vector>
  </TitlesOfParts>
  <Company>European Computer Driving Licence Foundation Ltd.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Module 6 Odgovor 6.1</dc:title>
  <dc:subject/>
  <dc:creator>European Computer Driving Licence Foundation Ltd.</dc:creator>
  <cp:lastModifiedBy>Milan Đurić</cp:lastModifiedBy>
  <cp:revision>64</cp:revision>
  <dcterms:created xsi:type="dcterms:W3CDTF">2002-08-21T08:15:28Z</dcterms:created>
  <dcterms:modified xsi:type="dcterms:W3CDTF">2011-08-30T06:33:55Z</dcterms:modified>
</cp:coreProperties>
</file>