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86" r:id="rId3"/>
    <p:sldId id="259" r:id="rId4"/>
    <p:sldId id="258" r:id="rId5"/>
    <p:sldId id="261" r:id="rId6"/>
    <p:sldId id="288" r:id="rId7"/>
    <p:sldId id="289" r:id="rId8"/>
    <p:sldId id="292" r:id="rId9"/>
    <p:sldId id="291" r:id="rId10"/>
    <p:sldId id="290" r:id="rId11"/>
    <p:sldId id="295" r:id="rId12"/>
    <p:sldId id="293" r:id="rId13"/>
    <p:sldId id="296" r:id="rId14"/>
    <p:sldId id="297" r:id="rId15"/>
    <p:sldId id="299" r:id="rId16"/>
    <p:sldId id="298" r:id="rId17"/>
    <p:sldId id="294" r:id="rId18"/>
    <p:sldId id="301" r:id="rId19"/>
    <p:sldId id="300" r:id="rId20"/>
    <p:sldId id="302" r:id="rId21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23"/>
      <p:bold r:id="rId24"/>
      <p:italic r:id="rId25"/>
      <p:boldItalic r:id="rId26"/>
    </p:embeddedFont>
    <p:embeddedFont>
      <p:font typeface="Fira Sans Medium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Fira Sans" panose="020B0604020202020204" charset="0"/>
      <p:regular r:id="rId35"/>
      <p:bold r:id="rId36"/>
      <p:italic r:id="rId37"/>
      <p:boldItalic r:id="rId38"/>
    </p:embeddedFont>
    <p:embeddedFont>
      <p:font typeface="Fira Sans Extra Condensed Medi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259"/>
        <p:guide pos="288"/>
        <p:guide pos="5472"/>
        <p:guide orient="horz" pos="2984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2155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11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Google Shape;5152;g94a06c92dc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3" name="Google Shape;5153;g94a06c92dc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73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02675195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02675195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89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ed6c2d0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1ed6c2d0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93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9026751953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9026751953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5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493231" y="1088670"/>
            <a:ext cx="4207415" cy="2966160"/>
            <a:chOff x="2523825" y="1354400"/>
            <a:chExt cx="4476450" cy="3155825"/>
          </a:xfrm>
        </p:grpSpPr>
        <p:sp>
          <p:nvSpPr>
            <p:cNvPr id="55" name="Google Shape;55;p13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3"/>
          <p:cNvSpPr txBox="1"/>
          <p:nvPr/>
        </p:nvSpPr>
        <p:spPr>
          <a:xfrm>
            <a:off x="505683" y="1486725"/>
            <a:ext cx="4251081" cy="93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INFORMATIKA </a:t>
            </a:r>
            <a:r>
              <a:rPr lang="hr-HR" sz="3600" dirty="0" smtClean="0"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8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>
                <a:solidFill>
                  <a:srgbClr val="00002A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Fira Sans Extra Condensed SemiBold"/>
                <a:cs typeface="Times New Roman" panose="02020603050405020304" pitchFamily="18" charset="0"/>
                <a:sym typeface="Fira Sans Extra Condensed SemiBold"/>
              </a:rPr>
              <a:t>-uvodni sat</a:t>
            </a:r>
            <a:endParaRPr sz="3600" dirty="0">
              <a:solidFill>
                <a:srgbClr val="00002A"/>
              </a:solidFill>
              <a:highlight>
                <a:srgbClr val="FFFFFF"/>
              </a:highlight>
              <a:latin typeface="Times New Roman" panose="02020603050405020304" pitchFamily="18" charset="0"/>
              <a:ea typeface="Fira Sans Extra Condensed SemiBold"/>
              <a:cs typeface="Times New Roman" panose="02020603050405020304" pitchFamily="18" charset="0"/>
              <a:sym typeface="Fira Sans Extra Condensed SemiBold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670583" y="2655812"/>
            <a:ext cx="32958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500" i="1" dirty="0" smtClean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Učiteljica: Marijana Balanč</a:t>
            </a:r>
            <a:endParaRPr sz="1600" i="1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9443" y="574710"/>
            <a:ext cx="3759791" cy="15940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Klikni tvrdnje koje povezujemo s </a:t>
            </a:r>
          </a:p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preklopnikom: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876" y="3043894"/>
            <a:ext cx="54025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uređaj koji spaja više računalnih mreža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877" y="2426112"/>
            <a:ext cx="135483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r-H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876" y="4578017"/>
            <a:ext cx="41833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dijeli mrežni promet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876" y="3661676"/>
            <a:ext cx="640842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uređaj koji mrežnim UTP kabelom povezuje sva računala i ostale uređaje u lokalnoj mreži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63" y="2376954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47" y="3821762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61" y="4528859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ross 10"/>
          <p:cNvSpPr/>
          <p:nvPr/>
        </p:nvSpPr>
        <p:spPr>
          <a:xfrm rot="2709372">
            <a:off x="7166626" y="3056891"/>
            <a:ext cx="430157" cy="43038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75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9234" y="153342"/>
            <a:ext cx="4479077" cy="25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59443" y="574710"/>
            <a:ext cx="3759791" cy="15940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Kako se možemo zaštiti od krađe identiteta: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876" y="3043894"/>
            <a:ext cx="640842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Pisati osobne podatke na društvenim mrežama.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877" y="2426112"/>
            <a:ext cx="524678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r-H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Paziti kome dajemo osobne podatke.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876" y="4298026"/>
            <a:ext cx="640841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Ne bacati papir s osobnim podatcima u smeće.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876" y="3661676"/>
            <a:ext cx="640842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Slati osobne podatke putem Interneta.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56" y="2378955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94" y="4273446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ross 10"/>
          <p:cNvSpPr/>
          <p:nvPr/>
        </p:nvSpPr>
        <p:spPr>
          <a:xfrm rot="2709372">
            <a:off x="8172465" y="3056890"/>
            <a:ext cx="430157" cy="43038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 rot="2709372">
            <a:off x="8172465" y="3677313"/>
            <a:ext cx="430157" cy="43038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rađa identiteta pozivom — Web her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84" y="314773"/>
            <a:ext cx="3543543" cy="23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977890" y="2830529"/>
            <a:ext cx="293823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07995" y="2830529"/>
            <a:ext cx="281940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40" y="2832496"/>
            <a:ext cx="261366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72" y="1092927"/>
            <a:ext cx="3817665" cy="78252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Slika prikazuje: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2989953"/>
            <a:ext cx="246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Microsoft Excel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8653" y="2989953"/>
            <a:ext cx="310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Microsoft Word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602" y="2989953"/>
            <a:ext cx="310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Microsoft Office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ross 9"/>
          <p:cNvSpPr/>
          <p:nvPr/>
        </p:nvSpPr>
        <p:spPr>
          <a:xfrm rot="2709372">
            <a:off x="3535274" y="2336879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 rot="2709372">
            <a:off x="6673220" y="2336880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70" y="2901253"/>
            <a:ext cx="1420071" cy="1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49" y="382030"/>
            <a:ext cx="2117413" cy="19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1112" y="2785499"/>
            <a:ext cx="293823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4792" y="2785499"/>
            <a:ext cx="281940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83100" y="2785499"/>
            <a:ext cx="261366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72" y="1092927"/>
            <a:ext cx="3817665" cy="78252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Slika prikazuje: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5500" y="2942956"/>
            <a:ext cx="246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Python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5450" y="2944923"/>
            <a:ext cx="310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HTML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824" y="2944923"/>
            <a:ext cx="3101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Microsoft Excel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ross 9"/>
          <p:cNvSpPr/>
          <p:nvPr/>
        </p:nvSpPr>
        <p:spPr>
          <a:xfrm rot="2709372">
            <a:off x="3812071" y="2291849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 rot="2709372">
            <a:off x="916442" y="2291850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30" y="2854256"/>
            <a:ext cx="1420071" cy="1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D Python Logo Symbol Transparent PNG | City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91500" l="5625" r="92000">
                        <a14:foregroundMark x1="42500" y1="61625" x2="42500" y2="6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90" y="243068"/>
            <a:ext cx="2620176" cy="262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4606" y="1205178"/>
            <a:ext cx="3759791" cy="8492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Python je: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877" y="2426112"/>
            <a:ext cx="283925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program za crtanje</a:t>
            </a:r>
            <a:r>
              <a:rPr lang="hr-H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877" y="3862145"/>
            <a:ext cx="26309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rogramski jezik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877" y="3135878"/>
            <a:ext cx="183225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protokol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25" y="3812987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ross 12"/>
          <p:cNvSpPr/>
          <p:nvPr/>
        </p:nvSpPr>
        <p:spPr>
          <a:xfrm rot="2709372">
            <a:off x="3596299" y="3151515"/>
            <a:ext cx="430157" cy="43038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 rot="2709372">
            <a:off x="4603297" y="2448394"/>
            <a:ext cx="430157" cy="43038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10,800+ Computer Programmer Cartoons Stock Photos, Pictures &amp; Royalty-Free 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60" y="1376852"/>
            <a:ext cx="3321232" cy="25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98750" y="4596168"/>
            <a:ext cx="60693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Može li se uz programski jezik Python crtati?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33" y="277041"/>
            <a:ext cx="2965615" cy="239945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77890" y="2830529"/>
            <a:ext cx="293823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07995" y="2830529"/>
            <a:ext cx="281940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40" y="2832496"/>
            <a:ext cx="261366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20" y="1449810"/>
            <a:ext cx="4570019" cy="841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Pisač može biti: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2903220"/>
            <a:ext cx="24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tintni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150" y="2901253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laserski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1700" y="2901253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mehanički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vacica - Superius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70" y="2901253"/>
            <a:ext cx="1420071" cy="1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vacica - Superius 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71" y="2917817"/>
            <a:ext cx="1420071" cy="1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ross 15"/>
          <p:cNvSpPr/>
          <p:nvPr/>
        </p:nvSpPr>
        <p:spPr>
          <a:xfrm rot="2709372">
            <a:off x="6672161" y="2320810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8740" y="1613991"/>
            <a:ext cx="4529154" cy="10133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CMYK označava boje: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740" y="3611054"/>
            <a:ext cx="524678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Cyan, Maroon, Yellow, Key (Black)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8741" y="2993272"/>
            <a:ext cx="524678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Cyan, Magenta, Yellow, Key (Black)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740" y="4228836"/>
            <a:ext cx="524678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Coral, Magenta, Yellow, Key (Black)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20" y="2946115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ross 10"/>
          <p:cNvSpPr/>
          <p:nvPr/>
        </p:nvSpPr>
        <p:spPr>
          <a:xfrm rot="2709372">
            <a:off x="6563591" y="3635977"/>
            <a:ext cx="430157" cy="43038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 rot="2709372">
            <a:off x="6558128" y="4244474"/>
            <a:ext cx="430157" cy="43038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MYK color model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91" y="185136"/>
            <a:ext cx="2807545" cy="27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977890" y="2830529"/>
            <a:ext cx="293823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07995" y="2830529"/>
            <a:ext cx="281940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40" y="2832496"/>
            <a:ext cx="261366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416689"/>
            <a:ext cx="8672280" cy="1874921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Ovisno o vrsti digitalnog uređaja, datoteke se na spremnik uređaja spremaju u određenom: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2903220"/>
            <a:ext cx="24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formatu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150" y="2901253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mapi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1700" y="2901253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datoteki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ross 9"/>
          <p:cNvSpPr/>
          <p:nvPr/>
        </p:nvSpPr>
        <p:spPr>
          <a:xfrm rot="2709372">
            <a:off x="3535274" y="2336879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 rot="2709372">
            <a:off x="6673220" y="2336880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70" y="2901253"/>
            <a:ext cx="1420071" cy="1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7037" y="945100"/>
            <a:ext cx="6826510" cy="15940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Sažimanje grafičkih, zvučnih i videoformata provodi se radi: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876" y="3043894"/>
            <a:ext cx="31054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Lakšeg preuzimanja.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876" y="4322605"/>
            <a:ext cx="237626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Lakšeg slanja.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4876" y="3661676"/>
            <a:ext cx="540258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Smanjenja potrebe količine memorije.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55" y="3576334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17" y="4273447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6" y="2951589"/>
            <a:ext cx="537898" cy="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0280" y="367770"/>
            <a:ext cx="8520600" cy="841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Poveži protokole s vrstom poslužitelja: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6806" y="1613296"/>
            <a:ext cx="2682240" cy="1777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7296" y="1717268"/>
            <a:ext cx="246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format datoteke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48312" y="1613296"/>
            <a:ext cx="2682240" cy="1777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22240" y="1717268"/>
            <a:ext cx="246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Zvučni format datoteke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9432" y="4511197"/>
            <a:ext cx="1294068" cy="400110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188" y="4326530"/>
            <a:ext cx="1294068" cy="400110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TIFF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1310" y="4512342"/>
            <a:ext cx="1294068" cy="400110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620" y="4618918"/>
            <a:ext cx="1874586" cy="369332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JPEG (JPG)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4611" y="3753973"/>
            <a:ext cx="1294068" cy="46166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9046" y="3592762"/>
            <a:ext cx="1294068" cy="46166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7242" y="3722979"/>
            <a:ext cx="1294068" cy="46166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" name="Google Shape;5155;p43"/>
          <p:cNvSpPr/>
          <p:nvPr/>
        </p:nvSpPr>
        <p:spPr>
          <a:xfrm>
            <a:off x="3432680" y="1795111"/>
            <a:ext cx="2273374" cy="2071100"/>
          </a:xfrm>
          <a:custGeom>
            <a:avLst/>
            <a:gdLst/>
            <a:ahLst/>
            <a:cxnLst/>
            <a:rect l="l" t="t" r="r" b="b"/>
            <a:pathLst>
              <a:path w="70750" h="64455" extrusionOk="0">
                <a:moveTo>
                  <a:pt x="35375" y="1"/>
                </a:moveTo>
                <a:cubicBezTo>
                  <a:pt x="27125" y="1"/>
                  <a:pt x="18875" y="3144"/>
                  <a:pt x="12573" y="9430"/>
                </a:cubicBezTo>
                <a:cubicBezTo>
                  <a:pt x="0" y="22034"/>
                  <a:pt x="0" y="42429"/>
                  <a:pt x="12573" y="55001"/>
                </a:cubicBezTo>
                <a:cubicBezTo>
                  <a:pt x="18875" y="61304"/>
                  <a:pt x="27125" y="64455"/>
                  <a:pt x="35375" y="64455"/>
                </a:cubicBezTo>
                <a:cubicBezTo>
                  <a:pt x="43625" y="64455"/>
                  <a:pt x="51874" y="61304"/>
                  <a:pt x="58177" y="55001"/>
                </a:cubicBezTo>
                <a:cubicBezTo>
                  <a:pt x="70749" y="42429"/>
                  <a:pt x="70749" y="22034"/>
                  <a:pt x="58177" y="9430"/>
                </a:cubicBezTo>
                <a:cubicBezTo>
                  <a:pt x="51874" y="3144"/>
                  <a:pt x="43625" y="1"/>
                  <a:pt x="35375" y="1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6" name="Google Shape;5156;p43"/>
          <p:cNvSpPr/>
          <p:nvPr/>
        </p:nvSpPr>
        <p:spPr>
          <a:xfrm>
            <a:off x="3402154" y="1663593"/>
            <a:ext cx="2334426" cy="2334394"/>
          </a:xfrm>
          <a:custGeom>
            <a:avLst/>
            <a:gdLst/>
            <a:ahLst/>
            <a:cxnLst/>
            <a:rect l="l" t="t" r="r" b="b"/>
            <a:pathLst>
              <a:path w="72650" h="72649" extrusionOk="0">
                <a:moveTo>
                  <a:pt x="36325" y="349"/>
                </a:moveTo>
                <a:cubicBezTo>
                  <a:pt x="56150" y="349"/>
                  <a:pt x="72301" y="16500"/>
                  <a:pt x="72301" y="36325"/>
                </a:cubicBezTo>
                <a:cubicBezTo>
                  <a:pt x="72301" y="56149"/>
                  <a:pt x="56150" y="72300"/>
                  <a:pt x="36325" y="72300"/>
                </a:cubicBezTo>
                <a:cubicBezTo>
                  <a:pt x="16500" y="72300"/>
                  <a:pt x="349" y="56149"/>
                  <a:pt x="349" y="36325"/>
                </a:cubicBezTo>
                <a:cubicBezTo>
                  <a:pt x="349" y="16500"/>
                  <a:pt x="16500" y="349"/>
                  <a:pt x="36325" y="349"/>
                </a:cubicBezTo>
                <a:close/>
                <a:moveTo>
                  <a:pt x="36325" y="0"/>
                </a:moveTo>
                <a:cubicBezTo>
                  <a:pt x="31416" y="0"/>
                  <a:pt x="26666" y="982"/>
                  <a:pt x="22200" y="2851"/>
                </a:cubicBezTo>
                <a:cubicBezTo>
                  <a:pt x="17862" y="4687"/>
                  <a:pt x="13998" y="7316"/>
                  <a:pt x="10641" y="10641"/>
                </a:cubicBezTo>
                <a:cubicBezTo>
                  <a:pt x="7316" y="13966"/>
                  <a:pt x="4687" y="17862"/>
                  <a:pt x="2851" y="22200"/>
                </a:cubicBezTo>
                <a:cubicBezTo>
                  <a:pt x="982" y="26666"/>
                  <a:pt x="0" y="31416"/>
                  <a:pt x="0" y="36325"/>
                </a:cubicBezTo>
                <a:cubicBezTo>
                  <a:pt x="0" y="41233"/>
                  <a:pt x="982" y="45984"/>
                  <a:pt x="2851" y="50449"/>
                </a:cubicBezTo>
                <a:cubicBezTo>
                  <a:pt x="4687" y="54787"/>
                  <a:pt x="7316" y="58683"/>
                  <a:pt x="10641" y="62008"/>
                </a:cubicBezTo>
                <a:cubicBezTo>
                  <a:pt x="13966" y="65333"/>
                  <a:pt x="17862" y="67962"/>
                  <a:pt x="22200" y="69799"/>
                </a:cubicBezTo>
                <a:cubicBezTo>
                  <a:pt x="26666" y="71667"/>
                  <a:pt x="31416" y="72649"/>
                  <a:pt x="36325" y="72649"/>
                </a:cubicBezTo>
                <a:cubicBezTo>
                  <a:pt x="41234" y="72649"/>
                  <a:pt x="45984" y="71667"/>
                  <a:pt x="50449" y="69799"/>
                </a:cubicBezTo>
                <a:cubicBezTo>
                  <a:pt x="54788" y="67962"/>
                  <a:pt x="58683" y="65333"/>
                  <a:pt x="62008" y="62008"/>
                </a:cubicBezTo>
                <a:cubicBezTo>
                  <a:pt x="65334" y="58683"/>
                  <a:pt x="67962" y="54787"/>
                  <a:pt x="69799" y="50449"/>
                </a:cubicBezTo>
                <a:cubicBezTo>
                  <a:pt x="71667" y="45984"/>
                  <a:pt x="72649" y="41233"/>
                  <a:pt x="72649" y="36325"/>
                </a:cubicBezTo>
                <a:cubicBezTo>
                  <a:pt x="72649" y="31416"/>
                  <a:pt x="71667" y="26666"/>
                  <a:pt x="69799" y="22200"/>
                </a:cubicBezTo>
                <a:cubicBezTo>
                  <a:pt x="67962" y="17862"/>
                  <a:pt x="65334" y="13966"/>
                  <a:pt x="62008" y="10641"/>
                </a:cubicBezTo>
                <a:cubicBezTo>
                  <a:pt x="58683" y="7316"/>
                  <a:pt x="54788" y="4687"/>
                  <a:pt x="50449" y="2851"/>
                </a:cubicBezTo>
                <a:cubicBezTo>
                  <a:pt x="45984" y="982"/>
                  <a:pt x="41234" y="0"/>
                  <a:pt x="36325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7" name="Google Shape;5157;p43"/>
          <p:cNvSpPr/>
          <p:nvPr/>
        </p:nvSpPr>
        <p:spPr>
          <a:xfrm>
            <a:off x="3043941" y="3236736"/>
            <a:ext cx="3080350" cy="895758"/>
          </a:xfrm>
          <a:custGeom>
            <a:avLst/>
            <a:gdLst/>
            <a:ahLst/>
            <a:cxnLst/>
            <a:rect l="l" t="t" r="r" b="b"/>
            <a:pathLst>
              <a:path w="95864" h="27877" extrusionOk="0">
                <a:moveTo>
                  <a:pt x="34067" y="0"/>
                </a:moveTo>
                <a:cubicBezTo>
                  <a:pt x="32123" y="0"/>
                  <a:pt x="30166" y="426"/>
                  <a:pt x="28535" y="1459"/>
                </a:cubicBezTo>
                <a:cubicBezTo>
                  <a:pt x="26286" y="2948"/>
                  <a:pt x="24956" y="5386"/>
                  <a:pt x="22993" y="7223"/>
                </a:cubicBezTo>
                <a:cubicBezTo>
                  <a:pt x="22074" y="8046"/>
                  <a:pt x="20934" y="8490"/>
                  <a:pt x="20079" y="9313"/>
                </a:cubicBezTo>
                <a:cubicBezTo>
                  <a:pt x="19161" y="10168"/>
                  <a:pt x="18749" y="11308"/>
                  <a:pt x="17482" y="11815"/>
                </a:cubicBezTo>
                <a:cubicBezTo>
                  <a:pt x="15329" y="12638"/>
                  <a:pt x="12827" y="12543"/>
                  <a:pt x="10547" y="12797"/>
                </a:cubicBezTo>
                <a:cubicBezTo>
                  <a:pt x="8457" y="13050"/>
                  <a:pt x="6335" y="13620"/>
                  <a:pt x="4561" y="14792"/>
                </a:cubicBezTo>
                <a:cubicBezTo>
                  <a:pt x="1743" y="16724"/>
                  <a:pt x="1" y="20429"/>
                  <a:pt x="2503" y="23374"/>
                </a:cubicBezTo>
                <a:cubicBezTo>
                  <a:pt x="3548" y="24546"/>
                  <a:pt x="5036" y="25211"/>
                  <a:pt x="6556" y="25749"/>
                </a:cubicBezTo>
                <a:cubicBezTo>
                  <a:pt x="12215" y="27664"/>
                  <a:pt x="18312" y="27877"/>
                  <a:pt x="24312" y="27877"/>
                </a:cubicBezTo>
                <a:cubicBezTo>
                  <a:pt x="24961" y="27877"/>
                  <a:pt x="25609" y="27874"/>
                  <a:pt x="26255" y="27871"/>
                </a:cubicBezTo>
                <a:cubicBezTo>
                  <a:pt x="40474" y="27871"/>
                  <a:pt x="54693" y="27839"/>
                  <a:pt x="68913" y="27808"/>
                </a:cubicBezTo>
                <a:cubicBezTo>
                  <a:pt x="75722" y="27808"/>
                  <a:pt x="82689" y="27744"/>
                  <a:pt x="89023" y="25338"/>
                </a:cubicBezTo>
                <a:cubicBezTo>
                  <a:pt x="92728" y="23881"/>
                  <a:pt x="95863" y="19954"/>
                  <a:pt x="91588" y="16819"/>
                </a:cubicBezTo>
                <a:cubicBezTo>
                  <a:pt x="90226" y="15805"/>
                  <a:pt x="88548" y="15393"/>
                  <a:pt x="86901" y="14918"/>
                </a:cubicBezTo>
                <a:cubicBezTo>
                  <a:pt x="85286" y="14475"/>
                  <a:pt x="83607" y="13937"/>
                  <a:pt x="82372" y="12765"/>
                </a:cubicBezTo>
                <a:cubicBezTo>
                  <a:pt x="81074" y="11530"/>
                  <a:pt x="80345" y="9693"/>
                  <a:pt x="78762" y="8806"/>
                </a:cubicBezTo>
                <a:cubicBezTo>
                  <a:pt x="78023" y="8382"/>
                  <a:pt x="77228" y="8246"/>
                  <a:pt x="76413" y="8246"/>
                </a:cubicBezTo>
                <a:cubicBezTo>
                  <a:pt x="75098" y="8246"/>
                  <a:pt x="73731" y="8601"/>
                  <a:pt x="72460" y="8680"/>
                </a:cubicBezTo>
                <a:cubicBezTo>
                  <a:pt x="72289" y="8689"/>
                  <a:pt x="72116" y="8693"/>
                  <a:pt x="71940" y="8693"/>
                </a:cubicBezTo>
                <a:cubicBezTo>
                  <a:pt x="70228" y="8693"/>
                  <a:pt x="68325" y="8269"/>
                  <a:pt x="66918" y="7350"/>
                </a:cubicBezTo>
                <a:cubicBezTo>
                  <a:pt x="64004" y="5418"/>
                  <a:pt x="62927" y="1047"/>
                  <a:pt x="59539" y="224"/>
                </a:cubicBezTo>
                <a:cubicBezTo>
                  <a:pt x="59176" y="136"/>
                  <a:pt x="58816" y="97"/>
                  <a:pt x="58459" y="97"/>
                </a:cubicBezTo>
                <a:cubicBezTo>
                  <a:pt x="56379" y="97"/>
                  <a:pt x="54372" y="1422"/>
                  <a:pt x="52318" y="2124"/>
                </a:cubicBezTo>
                <a:cubicBezTo>
                  <a:pt x="51215" y="2512"/>
                  <a:pt x="50205" y="2666"/>
                  <a:pt x="49236" y="2666"/>
                </a:cubicBezTo>
                <a:cubicBezTo>
                  <a:pt x="47118" y="2666"/>
                  <a:pt x="45194" y="1931"/>
                  <a:pt x="42912" y="1301"/>
                </a:cubicBezTo>
                <a:cubicBezTo>
                  <a:pt x="40506" y="636"/>
                  <a:pt x="37497" y="192"/>
                  <a:pt x="35027" y="34"/>
                </a:cubicBezTo>
                <a:cubicBezTo>
                  <a:pt x="34708" y="12"/>
                  <a:pt x="34388" y="0"/>
                  <a:pt x="34067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8" name="Google Shape;5158;p43"/>
          <p:cNvSpPr/>
          <p:nvPr/>
        </p:nvSpPr>
        <p:spPr>
          <a:xfrm>
            <a:off x="3657575" y="3353827"/>
            <a:ext cx="2056" cy="14267"/>
          </a:xfrm>
          <a:custGeom>
            <a:avLst/>
            <a:gdLst/>
            <a:ahLst/>
            <a:cxnLst/>
            <a:rect l="l" t="t" r="r" b="b"/>
            <a:pathLst>
              <a:path w="64" h="444" extrusionOk="0">
                <a:moveTo>
                  <a:pt x="32" y="0"/>
                </a:moveTo>
                <a:lnTo>
                  <a:pt x="32" y="0"/>
                </a:lnTo>
                <a:cubicBezTo>
                  <a:pt x="0" y="159"/>
                  <a:pt x="32" y="317"/>
                  <a:pt x="64" y="444"/>
                </a:cubicBezTo>
                <a:cubicBezTo>
                  <a:pt x="64" y="285"/>
                  <a:pt x="32" y="159"/>
                  <a:pt x="32" y="0"/>
                </a:cubicBezTo>
                <a:close/>
              </a:path>
            </a:pathLst>
          </a:custGeom>
          <a:solidFill>
            <a:srgbClr val="63A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9" name="Google Shape;5159;p43"/>
          <p:cNvSpPr/>
          <p:nvPr/>
        </p:nvSpPr>
        <p:spPr>
          <a:xfrm>
            <a:off x="3647389" y="3355851"/>
            <a:ext cx="16323" cy="79399"/>
          </a:xfrm>
          <a:custGeom>
            <a:avLst/>
            <a:gdLst/>
            <a:ahLst/>
            <a:cxnLst/>
            <a:rect l="l" t="t" r="r" b="b"/>
            <a:pathLst>
              <a:path w="508" h="2471" extrusionOk="0">
                <a:moveTo>
                  <a:pt x="1" y="1"/>
                </a:moveTo>
                <a:lnTo>
                  <a:pt x="1" y="1"/>
                </a:lnTo>
                <a:cubicBezTo>
                  <a:pt x="32" y="824"/>
                  <a:pt x="96" y="1647"/>
                  <a:pt x="159" y="2471"/>
                </a:cubicBezTo>
                <a:lnTo>
                  <a:pt x="507" y="2439"/>
                </a:lnTo>
                <a:cubicBezTo>
                  <a:pt x="444" y="1806"/>
                  <a:pt x="412" y="1141"/>
                  <a:pt x="381" y="476"/>
                </a:cubicBezTo>
                <a:cubicBezTo>
                  <a:pt x="254" y="317"/>
                  <a:pt x="127" y="159"/>
                  <a:pt x="1" y="1"/>
                </a:cubicBezTo>
                <a:close/>
              </a:path>
            </a:pathLst>
          </a:custGeom>
          <a:solidFill>
            <a:srgbClr val="63A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0" name="Google Shape;5160;p43"/>
          <p:cNvSpPr/>
          <p:nvPr/>
        </p:nvSpPr>
        <p:spPr>
          <a:xfrm>
            <a:off x="4012704" y="2650671"/>
            <a:ext cx="4113" cy="9190"/>
          </a:xfrm>
          <a:custGeom>
            <a:avLst/>
            <a:gdLst/>
            <a:ahLst/>
            <a:cxnLst/>
            <a:rect l="l" t="t" r="r" b="b"/>
            <a:pathLst>
              <a:path w="128" h="286" extrusionOk="0">
                <a:moveTo>
                  <a:pt x="96" y="0"/>
                </a:moveTo>
                <a:cubicBezTo>
                  <a:pt x="64" y="95"/>
                  <a:pt x="33" y="190"/>
                  <a:pt x="1" y="285"/>
                </a:cubicBezTo>
                <a:cubicBezTo>
                  <a:pt x="64" y="285"/>
                  <a:pt x="96" y="285"/>
                  <a:pt x="128" y="253"/>
                </a:cubicBezTo>
                <a:lnTo>
                  <a:pt x="96" y="0"/>
                </a:lnTo>
                <a:close/>
              </a:path>
            </a:pathLst>
          </a:custGeom>
          <a:solidFill>
            <a:srgbClr val="63A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1" name="Google Shape;5161;p43"/>
          <p:cNvSpPr/>
          <p:nvPr/>
        </p:nvSpPr>
        <p:spPr>
          <a:xfrm>
            <a:off x="3659600" y="3368061"/>
            <a:ext cx="4113" cy="8194"/>
          </a:xfrm>
          <a:custGeom>
            <a:avLst/>
            <a:gdLst/>
            <a:ahLst/>
            <a:cxnLst/>
            <a:rect l="l" t="t" r="r" b="b"/>
            <a:pathLst>
              <a:path w="128" h="255" extrusionOk="0">
                <a:moveTo>
                  <a:pt x="1" y="1"/>
                </a:moveTo>
                <a:cubicBezTo>
                  <a:pt x="1" y="32"/>
                  <a:pt x="1" y="64"/>
                  <a:pt x="1" y="96"/>
                </a:cubicBezTo>
                <a:cubicBezTo>
                  <a:pt x="32" y="127"/>
                  <a:pt x="64" y="191"/>
                  <a:pt x="127" y="254"/>
                </a:cubicBezTo>
                <a:cubicBezTo>
                  <a:pt x="64" y="159"/>
                  <a:pt x="32" y="64"/>
                  <a:pt x="1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2" name="Google Shape;5162;p43"/>
          <p:cNvSpPr/>
          <p:nvPr/>
        </p:nvSpPr>
        <p:spPr>
          <a:xfrm>
            <a:off x="3767468" y="2159172"/>
            <a:ext cx="271745" cy="379581"/>
          </a:xfrm>
          <a:custGeom>
            <a:avLst/>
            <a:gdLst/>
            <a:ahLst/>
            <a:cxnLst/>
            <a:rect l="l" t="t" r="r" b="b"/>
            <a:pathLst>
              <a:path w="8457" h="11813" extrusionOk="0">
                <a:moveTo>
                  <a:pt x="4339" y="0"/>
                </a:moveTo>
                <a:cubicBezTo>
                  <a:pt x="3706" y="1267"/>
                  <a:pt x="3104" y="2597"/>
                  <a:pt x="2566" y="3990"/>
                </a:cubicBezTo>
                <a:cubicBezTo>
                  <a:pt x="1616" y="6429"/>
                  <a:pt x="761" y="8994"/>
                  <a:pt x="1" y="11813"/>
                </a:cubicBezTo>
                <a:cubicBezTo>
                  <a:pt x="159" y="11686"/>
                  <a:pt x="317" y="11591"/>
                  <a:pt x="507" y="11464"/>
                </a:cubicBezTo>
                <a:cubicBezTo>
                  <a:pt x="666" y="11369"/>
                  <a:pt x="824" y="11274"/>
                  <a:pt x="1014" y="11148"/>
                </a:cubicBezTo>
                <a:cubicBezTo>
                  <a:pt x="3294" y="9564"/>
                  <a:pt x="5764" y="8266"/>
                  <a:pt x="8330" y="7252"/>
                </a:cubicBezTo>
                <a:cubicBezTo>
                  <a:pt x="8425" y="6809"/>
                  <a:pt x="8456" y="6366"/>
                  <a:pt x="8298" y="5890"/>
                </a:cubicBezTo>
                <a:cubicBezTo>
                  <a:pt x="7886" y="4624"/>
                  <a:pt x="6904" y="4750"/>
                  <a:pt x="6144" y="3990"/>
                </a:cubicBezTo>
                <a:cubicBezTo>
                  <a:pt x="5258" y="3104"/>
                  <a:pt x="6018" y="1330"/>
                  <a:pt x="5004" y="443"/>
                </a:cubicBezTo>
                <a:cubicBezTo>
                  <a:pt x="4783" y="253"/>
                  <a:pt x="4529" y="127"/>
                  <a:pt x="4339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3" name="Google Shape;5163;p43"/>
          <p:cNvSpPr/>
          <p:nvPr/>
        </p:nvSpPr>
        <p:spPr>
          <a:xfrm>
            <a:off x="3530363" y="2152264"/>
            <a:ext cx="365347" cy="599175"/>
          </a:xfrm>
          <a:custGeom>
            <a:avLst/>
            <a:gdLst/>
            <a:ahLst/>
            <a:cxnLst/>
            <a:rect l="l" t="t" r="r" b="b"/>
            <a:pathLst>
              <a:path w="11370" h="18647" extrusionOk="0">
                <a:moveTo>
                  <a:pt x="10786" y="1"/>
                </a:moveTo>
                <a:cubicBezTo>
                  <a:pt x="9666" y="1"/>
                  <a:pt x="8685" y="956"/>
                  <a:pt x="7981" y="1957"/>
                </a:cubicBezTo>
                <a:cubicBezTo>
                  <a:pt x="7443" y="2717"/>
                  <a:pt x="6715" y="2812"/>
                  <a:pt x="5923" y="2844"/>
                </a:cubicBezTo>
                <a:cubicBezTo>
                  <a:pt x="5670" y="2844"/>
                  <a:pt x="5415" y="2833"/>
                  <a:pt x="5164" y="2833"/>
                </a:cubicBezTo>
                <a:cubicBezTo>
                  <a:pt x="4250" y="2833"/>
                  <a:pt x="3393" y="2970"/>
                  <a:pt x="2946" y="4237"/>
                </a:cubicBezTo>
                <a:cubicBezTo>
                  <a:pt x="2281" y="6042"/>
                  <a:pt x="3073" y="7879"/>
                  <a:pt x="1616" y="9431"/>
                </a:cubicBezTo>
                <a:cubicBezTo>
                  <a:pt x="1014" y="10032"/>
                  <a:pt x="254" y="10539"/>
                  <a:pt x="1" y="11363"/>
                </a:cubicBezTo>
                <a:cubicBezTo>
                  <a:pt x="2218" y="13421"/>
                  <a:pt x="4118" y="15923"/>
                  <a:pt x="5448" y="18646"/>
                </a:cubicBezTo>
                <a:cubicBezTo>
                  <a:pt x="5891" y="16525"/>
                  <a:pt x="6335" y="14561"/>
                  <a:pt x="6841" y="12661"/>
                </a:cubicBezTo>
                <a:lnTo>
                  <a:pt x="6746" y="12566"/>
                </a:lnTo>
                <a:lnTo>
                  <a:pt x="6841" y="12471"/>
                </a:lnTo>
                <a:cubicBezTo>
                  <a:pt x="6620" y="9209"/>
                  <a:pt x="5828" y="6042"/>
                  <a:pt x="4466" y="3065"/>
                </a:cubicBezTo>
                <a:lnTo>
                  <a:pt x="4783" y="2907"/>
                </a:lnTo>
                <a:cubicBezTo>
                  <a:pt x="6049" y="5694"/>
                  <a:pt x="6841" y="8607"/>
                  <a:pt x="7126" y="11648"/>
                </a:cubicBezTo>
                <a:cubicBezTo>
                  <a:pt x="7886" y="8924"/>
                  <a:pt x="8710" y="6454"/>
                  <a:pt x="9628" y="4079"/>
                </a:cubicBezTo>
                <a:cubicBezTo>
                  <a:pt x="10166" y="2685"/>
                  <a:pt x="10768" y="1355"/>
                  <a:pt x="11370" y="88"/>
                </a:cubicBezTo>
                <a:cubicBezTo>
                  <a:pt x="11172" y="28"/>
                  <a:pt x="10977" y="1"/>
                  <a:pt x="10786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4" name="Google Shape;5164;p43"/>
          <p:cNvSpPr/>
          <p:nvPr/>
        </p:nvSpPr>
        <p:spPr>
          <a:xfrm>
            <a:off x="3654523" y="2889801"/>
            <a:ext cx="292084" cy="464058"/>
          </a:xfrm>
          <a:custGeom>
            <a:avLst/>
            <a:gdLst/>
            <a:ahLst/>
            <a:cxnLst/>
            <a:rect l="l" t="t" r="r" b="b"/>
            <a:pathLst>
              <a:path w="9090" h="14442" extrusionOk="0">
                <a:moveTo>
                  <a:pt x="9089" y="0"/>
                </a:moveTo>
                <a:cubicBezTo>
                  <a:pt x="5922" y="855"/>
                  <a:pt x="2977" y="2407"/>
                  <a:pt x="507" y="4529"/>
                </a:cubicBezTo>
                <a:cubicBezTo>
                  <a:pt x="127" y="7949"/>
                  <a:pt x="0" y="11274"/>
                  <a:pt x="127" y="14441"/>
                </a:cubicBezTo>
                <a:cubicBezTo>
                  <a:pt x="285" y="13618"/>
                  <a:pt x="1394" y="12605"/>
                  <a:pt x="1742" y="12066"/>
                </a:cubicBezTo>
                <a:cubicBezTo>
                  <a:pt x="2756" y="10546"/>
                  <a:pt x="3927" y="9374"/>
                  <a:pt x="5257" y="8171"/>
                </a:cubicBezTo>
                <a:cubicBezTo>
                  <a:pt x="5859" y="7633"/>
                  <a:pt x="6366" y="6872"/>
                  <a:pt x="6207" y="6081"/>
                </a:cubicBezTo>
                <a:cubicBezTo>
                  <a:pt x="6112" y="5574"/>
                  <a:pt x="5764" y="5162"/>
                  <a:pt x="5732" y="4656"/>
                </a:cubicBezTo>
                <a:cubicBezTo>
                  <a:pt x="5606" y="3231"/>
                  <a:pt x="7253" y="2534"/>
                  <a:pt x="8139" y="1774"/>
                </a:cubicBezTo>
                <a:cubicBezTo>
                  <a:pt x="8773" y="1235"/>
                  <a:pt x="9026" y="634"/>
                  <a:pt x="9089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5" name="Google Shape;5165;p43"/>
          <p:cNvSpPr/>
          <p:nvPr/>
        </p:nvSpPr>
        <p:spPr>
          <a:xfrm>
            <a:off x="3671810" y="2659829"/>
            <a:ext cx="340926" cy="360237"/>
          </a:xfrm>
          <a:custGeom>
            <a:avLst/>
            <a:gdLst/>
            <a:ahLst/>
            <a:cxnLst/>
            <a:rect l="l" t="t" r="r" b="b"/>
            <a:pathLst>
              <a:path w="10610" h="11211" extrusionOk="0">
                <a:moveTo>
                  <a:pt x="10610" y="0"/>
                </a:moveTo>
                <a:lnTo>
                  <a:pt x="10610" y="0"/>
                </a:lnTo>
                <a:cubicBezTo>
                  <a:pt x="7316" y="570"/>
                  <a:pt x="4054" y="1805"/>
                  <a:pt x="1236" y="3610"/>
                </a:cubicBezTo>
                <a:cubicBezTo>
                  <a:pt x="1109" y="4275"/>
                  <a:pt x="982" y="4909"/>
                  <a:pt x="856" y="5606"/>
                </a:cubicBezTo>
                <a:cubicBezTo>
                  <a:pt x="507" y="7506"/>
                  <a:pt x="222" y="9374"/>
                  <a:pt x="1" y="11211"/>
                </a:cubicBezTo>
                <a:cubicBezTo>
                  <a:pt x="2503" y="9121"/>
                  <a:pt x="5416" y="7601"/>
                  <a:pt x="8583" y="6777"/>
                </a:cubicBezTo>
                <a:cubicBezTo>
                  <a:pt x="8551" y="6239"/>
                  <a:pt x="8425" y="5637"/>
                  <a:pt x="8298" y="5004"/>
                </a:cubicBezTo>
                <a:cubicBezTo>
                  <a:pt x="7918" y="3230"/>
                  <a:pt x="9565" y="2122"/>
                  <a:pt x="10293" y="760"/>
                </a:cubicBezTo>
                <a:cubicBezTo>
                  <a:pt x="10451" y="507"/>
                  <a:pt x="10546" y="253"/>
                  <a:pt x="10610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6" name="Google Shape;5166;p43"/>
          <p:cNvSpPr/>
          <p:nvPr/>
        </p:nvSpPr>
        <p:spPr>
          <a:xfrm>
            <a:off x="3714546" y="2406432"/>
            <a:ext cx="316505" cy="355193"/>
          </a:xfrm>
          <a:custGeom>
            <a:avLst/>
            <a:gdLst/>
            <a:ahLst/>
            <a:cxnLst/>
            <a:rect l="l" t="t" r="r" b="b"/>
            <a:pathLst>
              <a:path w="9850" h="11054" extrusionOk="0">
                <a:moveTo>
                  <a:pt x="9850" y="1"/>
                </a:moveTo>
                <a:lnTo>
                  <a:pt x="9850" y="1"/>
                </a:lnTo>
                <a:cubicBezTo>
                  <a:pt x="7380" y="982"/>
                  <a:pt x="5036" y="2249"/>
                  <a:pt x="2851" y="3738"/>
                </a:cubicBezTo>
                <a:cubicBezTo>
                  <a:pt x="2661" y="3864"/>
                  <a:pt x="2471" y="3991"/>
                  <a:pt x="2344" y="4086"/>
                </a:cubicBezTo>
                <a:cubicBezTo>
                  <a:pt x="2028" y="4276"/>
                  <a:pt x="1774" y="4434"/>
                  <a:pt x="1489" y="4688"/>
                </a:cubicBezTo>
                <a:cubicBezTo>
                  <a:pt x="951" y="6683"/>
                  <a:pt x="476" y="8773"/>
                  <a:pt x="1" y="11053"/>
                </a:cubicBezTo>
                <a:cubicBezTo>
                  <a:pt x="2851" y="9280"/>
                  <a:pt x="6050" y="8076"/>
                  <a:pt x="9343" y="7506"/>
                </a:cubicBezTo>
                <a:lnTo>
                  <a:pt x="9375" y="7601"/>
                </a:lnTo>
                <a:cubicBezTo>
                  <a:pt x="9470" y="7126"/>
                  <a:pt x="9438" y="6651"/>
                  <a:pt x="9216" y="6208"/>
                </a:cubicBezTo>
                <a:cubicBezTo>
                  <a:pt x="8710" y="5131"/>
                  <a:pt x="7570" y="4624"/>
                  <a:pt x="8076" y="3294"/>
                </a:cubicBezTo>
                <a:cubicBezTo>
                  <a:pt x="8488" y="2217"/>
                  <a:pt x="9407" y="1141"/>
                  <a:pt x="9850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7" name="Google Shape;5167;p43"/>
          <p:cNvSpPr/>
          <p:nvPr/>
        </p:nvSpPr>
        <p:spPr>
          <a:xfrm>
            <a:off x="3468283" y="2530592"/>
            <a:ext cx="234085" cy="825291"/>
          </a:xfrm>
          <a:custGeom>
            <a:avLst/>
            <a:gdLst/>
            <a:ahLst/>
            <a:cxnLst/>
            <a:rect l="l" t="t" r="r" b="b"/>
            <a:pathLst>
              <a:path w="7285" h="25684" extrusionOk="0">
                <a:moveTo>
                  <a:pt x="1838" y="0"/>
                </a:moveTo>
                <a:cubicBezTo>
                  <a:pt x="1774" y="380"/>
                  <a:pt x="1774" y="792"/>
                  <a:pt x="1838" y="1204"/>
                </a:cubicBezTo>
                <a:cubicBezTo>
                  <a:pt x="1901" y="1900"/>
                  <a:pt x="2028" y="2629"/>
                  <a:pt x="2249" y="3294"/>
                </a:cubicBezTo>
                <a:cubicBezTo>
                  <a:pt x="2471" y="4022"/>
                  <a:pt x="2978" y="4782"/>
                  <a:pt x="2883" y="5574"/>
                </a:cubicBezTo>
                <a:cubicBezTo>
                  <a:pt x="2819" y="6302"/>
                  <a:pt x="2249" y="6841"/>
                  <a:pt x="1711" y="7379"/>
                </a:cubicBezTo>
                <a:cubicBezTo>
                  <a:pt x="634" y="8456"/>
                  <a:pt x="191" y="10134"/>
                  <a:pt x="793" y="11591"/>
                </a:cubicBezTo>
                <a:cubicBezTo>
                  <a:pt x="1204" y="12509"/>
                  <a:pt x="2249" y="13491"/>
                  <a:pt x="1964" y="14600"/>
                </a:cubicBezTo>
                <a:cubicBezTo>
                  <a:pt x="1838" y="15201"/>
                  <a:pt x="1268" y="15581"/>
                  <a:pt x="983" y="16120"/>
                </a:cubicBezTo>
                <a:cubicBezTo>
                  <a:pt x="1" y="17861"/>
                  <a:pt x="1426" y="19952"/>
                  <a:pt x="2344" y="21345"/>
                </a:cubicBezTo>
                <a:cubicBezTo>
                  <a:pt x="3358" y="22865"/>
                  <a:pt x="4466" y="24259"/>
                  <a:pt x="5575" y="25684"/>
                </a:cubicBezTo>
                <a:cubicBezTo>
                  <a:pt x="5448" y="22517"/>
                  <a:pt x="5575" y="19223"/>
                  <a:pt x="5923" y="15835"/>
                </a:cubicBezTo>
                <a:lnTo>
                  <a:pt x="5828" y="15835"/>
                </a:lnTo>
                <a:cubicBezTo>
                  <a:pt x="5638" y="14948"/>
                  <a:pt x="5321" y="14061"/>
                  <a:pt x="4846" y="13269"/>
                </a:cubicBezTo>
                <a:cubicBezTo>
                  <a:pt x="4308" y="12319"/>
                  <a:pt x="3611" y="11496"/>
                  <a:pt x="2914" y="10704"/>
                </a:cubicBezTo>
                <a:cubicBezTo>
                  <a:pt x="2408" y="10103"/>
                  <a:pt x="1869" y="9533"/>
                  <a:pt x="1331" y="8962"/>
                </a:cubicBezTo>
                <a:lnTo>
                  <a:pt x="1584" y="8741"/>
                </a:lnTo>
                <a:cubicBezTo>
                  <a:pt x="2123" y="9311"/>
                  <a:pt x="2661" y="9881"/>
                  <a:pt x="3168" y="10483"/>
                </a:cubicBezTo>
                <a:cubicBezTo>
                  <a:pt x="3865" y="11274"/>
                  <a:pt x="4593" y="12129"/>
                  <a:pt x="5163" y="13111"/>
                </a:cubicBezTo>
                <a:cubicBezTo>
                  <a:pt x="5511" y="13713"/>
                  <a:pt x="5796" y="14378"/>
                  <a:pt x="6018" y="15075"/>
                </a:cubicBezTo>
                <a:cubicBezTo>
                  <a:pt x="6208" y="13269"/>
                  <a:pt x="6493" y="11433"/>
                  <a:pt x="6841" y="9533"/>
                </a:cubicBezTo>
                <a:cubicBezTo>
                  <a:pt x="6968" y="8836"/>
                  <a:pt x="7126" y="8107"/>
                  <a:pt x="7253" y="7442"/>
                </a:cubicBezTo>
                <a:lnTo>
                  <a:pt x="7253" y="7411"/>
                </a:lnTo>
                <a:cubicBezTo>
                  <a:pt x="7253" y="7411"/>
                  <a:pt x="7253" y="7379"/>
                  <a:pt x="7285" y="7347"/>
                </a:cubicBezTo>
                <a:lnTo>
                  <a:pt x="7285" y="7347"/>
                </a:lnTo>
                <a:lnTo>
                  <a:pt x="7221" y="7379"/>
                </a:lnTo>
                <a:cubicBezTo>
                  <a:pt x="5923" y="4592"/>
                  <a:pt x="4055" y="2059"/>
                  <a:pt x="1838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8" name="Google Shape;5168;p43"/>
          <p:cNvSpPr/>
          <p:nvPr/>
        </p:nvSpPr>
        <p:spPr>
          <a:xfrm>
            <a:off x="3643308" y="3028196"/>
            <a:ext cx="27538" cy="342950"/>
          </a:xfrm>
          <a:custGeom>
            <a:avLst/>
            <a:gdLst/>
            <a:ahLst/>
            <a:cxnLst/>
            <a:rect l="l" t="t" r="r" b="b"/>
            <a:pathLst>
              <a:path w="857" h="10673" extrusionOk="0">
                <a:moveTo>
                  <a:pt x="666" y="0"/>
                </a:moveTo>
                <a:cubicBezTo>
                  <a:pt x="698" y="95"/>
                  <a:pt x="729" y="190"/>
                  <a:pt x="729" y="285"/>
                </a:cubicBezTo>
                <a:lnTo>
                  <a:pt x="476" y="349"/>
                </a:lnTo>
                <a:cubicBezTo>
                  <a:pt x="128" y="3737"/>
                  <a:pt x="1" y="7031"/>
                  <a:pt x="128" y="10198"/>
                </a:cubicBezTo>
                <a:cubicBezTo>
                  <a:pt x="254" y="10356"/>
                  <a:pt x="381" y="10514"/>
                  <a:pt x="508" y="10673"/>
                </a:cubicBezTo>
                <a:cubicBezTo>
                  <a:pt x="508" y="10641"/>
                  <a:pt x="508" y="10609"/>
                  <a:pt x="508" y="10578"/>
                </a:cubicBezTo>
                <a:cubicBezTo>
                  <a:pt x="444" y="10419"/>
                  <a:pt x="444" y="10293"/>
                  <a:pt x="476" y="10134"/>
                </a:cubicBezTo>
                <a:cubicBezTo>
                  <a:pt x="349" y="6967"/>
                  <a:pt x="476" y="3642"/>
                  <a:pt x="856" y="222"/>
                </a:cubicBezTo>
                <a:lnTo>
                  <a:pt x="666" y="0"/>
                </a:ln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9" name="Google Shape;5169;p43"/>
          <p:cNvSpPr/>
          <p:nvPr/>
        </p:nvSpPr>
        <p:spPr>
          <a:xfrm>
            <a:off x="3747128" y="2552956"/>
            <a:ext cx="4081" cy="6137"/>
          </a:xfrm>
          <a:custGeom>
            <a:avLst/>
            <a:gdLst/>
            <a:ahLst/>
            <a:cxnLst/>
            <a:rect l="l" t="t" r="r" b="b"/>
            <a:pathLst>
              <a:path w="127" h="191" extrusionOk="0">
                <a:moveTo>
                  <a:pt x="95" y="1"/>
                </a:moveTo>
                <a:lnTo>
                  <a:pt x="0" y="96"/>
                </a:lnTo>
                <a:lnTo>
                  <a:pt x="95" y="191"/>
                </a:lnTo>
                <a:cubicBezTo>
                  <a:pt x="95" y="159"/>
                  <a:pt x="127" y="96"/>
                  <a:pt x="127" y="33"/>
                </a:cubicBezTo>
                <a:lnTo>
                  <a:pt x="95" y="33"/>
                </a:lnTo>
                <a:cubicBezTo>
                  <a:pt x="95" y="33"/>
                  <a:pt x="95" y="1"/>
                  <a:pt x="95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0" name="Google Shape;5170;p43"/>
          <p:cNvSpPr/>
          <p:nvPr/>
        </p:nvSpPr>
        <p:spPr>
          <a:xfrm>
            <a:off x="3701340" y="2768694"/>
            <a:ext cx="32" cy="1060"/>
          </a:xfrm>
          <a:custGeom>
            <a:avLst/>
            <a:gdLst/>
            <a:ahLst/>
            <a:cxnLst/>
            <a:rect l="l" t="t" r="r" b="b"/>
            <a:pathLst>
              <a:path w="1" h="33" extrusionOk="0">
                <a:moveTo>
                  <a:pt x="0" y="32"/>
                </a:moveTo>
                <a:lnTo>
                  <a:pt x="0" y="32"/>
                </a:lnTo>
                <a:lnTo>
                  <a:pt x="0" y="1"/>
                </a:ln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1" name="Google Shape;5171;p43"/>
          <p:cNvSpPr/>
          <p:nvPr/>
        </p:nvSpPr>
        <p:spPr>
          <a:xfrm>
            <a:off x="3663680" y="3020034"/>
            <a:ext cx="8162" cy="15295"/>
          </a:xfrm>
          <a:custGeom>
            <a:avLst/>
            <a:gdLst/>
            <a:ahLst/>
            <a:cxnLst/>
            <a:rect l="l" t="t" r="r" b="b"/>
            <a:pathLst>
              <a:path w="254" h="476" extrusionOk="0">
                <a:moveTo>
                  <a:pt x="254" y="1"/>
                </a:moveTo>
                <a:lnTo>
                  <a:pt x="254" y="1"/>
                </a:lnTo>
                <a:cubicBezTo>
                  <a:pt x="190" y="64"/>
                  <a:pt x="95" y="128"/>
                  <a:pt x="0" y="191"/>
                </a:cubicBezTo>
                <a:cubicBezTo>
                  <a:pt x="0" y="223"/>
                  <a:pt x="32" y="223"/>
                  <a:pt x="32" y="254"/>
                </a:cubicBezTo>
                <a:lnTo>
                  <a:pt x="222" y="476"/>
                </a:lnTo>
                <a:cubicBezTo>
                  <a:pt x="222" y="318"/>
                  <a:pt x="222" y="159"/>
                  <a:pt x="254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2" name="Google Shape;5172;p43"/>
          <p:cNvSpPr/>
          <p:nvPr/>
        </p:nvSpPr>
        <p:spPr>
          <a:xfrm>
            <a:off x="3750181" y="2550932"/>
            <a:ext cx="2056" cy="3085"/>
          </a:xfrm>
          <a:custGeom>
            <a:avLst/>
            <a:gdLst/>
            <a:ahLst/>
            <a:cxnLst/>
            <a:rect l="l" t="t" r="r" b="b"/>
            <a:pathLst>
              <a:path w="64" h="96" extrusionOk="0">
                <a:moveTo>
                  <a:pt x="64" y="1"/>
                </a:moveTo>
                <a:cubicBezTo>
                  <a:pt x="32" y="32"/>
                  <a:pt x="32" y="64"/>
                  <a:pt x="0" y="64"/>
                </a:cubicBezTo>
                <a:cubicBezTo>
                  <a:pt x="0" y="64"/>
                  <a:pt x="0" y="96"/>
                  <a:pt x="0" y="96"/>
                </a:cubicBezTo>
                <a:lnTo>
                  <a:pt x="32" y="96"/>
                </a:lnTo>
                <a:lnTo>
                  <a:pt x="64" y="1"/>
                </a:ln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3" name="Google Shape;5173;p43"/>
          <p:cNvSpPr/>
          <p:nvPr/>
        </p:nvSpPr>
        <p:spPr>
          <a:xfrm>
            <a:off x="3527310" y="2155092"/>
            <a:ext cx="507822" cy="871080"/>
          </a:xfrm>
          <a:custGeom>
            <a:avLst/>
            <a:gdLst/>
            <a:ahLst/>
            <a:cxnLst/>
            <a:rect l="l" t="t" r="r" b="b"/>
            <a:pathLst>
              <a:path w="15804" h="27109" extrusionOk="0">
                <a:moveTo>
                  <a:pt x="11465" y="0"/>
                </a:moveTo>
                <a:cubicBezTo>
                  <a:pt x="10863" y="1267"/>
                  <a:pt x="10261" y="2597"/>
                  <a:pt x="9723" y="3991"/>
                </a:cubicBezTo>
                <a:cubicBezTo>
                  <a:pt x="8805" y="6366"/>
                  <a:pt x="7981" y="8836"/>
                  <a:pt x="7221" y="11560"/>
                </a:cubicBezTo>
                <a:cubicBezTo>
                  <a:pt x="6936" y="8519"/>
                  <a:pt x="6144" y="5606"/>
                  <a:pt x="4878" y="2819"/>
                </a:cubicBezTo>
                <a:lnTo>
                  <a:pt x="4561" y="2977"/>
                </a:lnTo>
                <a:cubicBezTo>
                  <a:pt x="5923" y="5954"/>
                  <a:pt x="6715" y="9121"/>
                  <a:pt x="6936" y="12383"/>
                </a:cubicBezTo>
                <a:cubicBezTo>
                  <a:pt x="6968" y="12383"/>
                  <a:pt x="7000" y="12351"/>
                  <a:pt x="7000" y="12320"/>
                </a:cubicBezTo>
                <a:lnTo>
                  <a:pt x="7000" y="12415"/>
                </a:lnTo>
                <a:cubicBezTo>
                  <a:pt x="6968" y="12478"/>
                  <a:pt x="6968" y="12541"/>
                  <a:pt x="6936" y="12605"/>
                </a:cubicBezTo>
                <a:cubicBezTo>
                  <a:pt x="6461" y="14473"/>
                  <a:pt x="5986" y="16437"/>
                  <a:pt x="5543" y="18558"/>
                </a:cubicBezTo>
                <a:cubicBezTo>
                  <a:pt x="4213" y="15835"/>
                  <a:pt x="2344" y="13333"/>
                  <a:pt x="96" y="11306"/>
                </a:cubicBezTo>
                <a:cubicBezTo>
                  <a:pt x="64" y="11338"/>
                  <a:pt x="64" y="11370"/>
                  <a:pt x="32" y="11433"/>
                </a:cubicBezTo>
                <a:cubicBezTo>
                  <a:pt x="32" y="11496"/>
                  <a:pt x="1" y="11591"/>
                  <a:pt x="1" y="11686"/>
                </a:cubicBezTo>
                <a:cubicBezTo>
                  <a:pt x="2249" y="13776"/>
                  <a:pt x="4118" y="16310"/>
                  <a:pt x="5384" y="19065"/>
                </a:cubicBezTo>
                <a:lnTo>
                  <a:pt x="5448" y="19033"/>
                </a:lnTo>
                <a:lnTo>
                  <a:pt x="5448" y="19033"/>
                </a:lnTo>
                <a:cubicBezTo>
                  <a:pt x="5448" y="19065"/>
                  <a:pt x="5448" y="19097"/>
                  <a:pt x="5416" y="19128"/>
                </a:cubicBezTo>
                <a:cubicBezTo>
                  <a:pt x="5289" y="19825"/>
                  <a:pt x="5163" y="20522"/>
                  <a:pt x="5004" y="21250"/>
                </a:cubicBezTo>
                <a:cubicBezTo>
                  <a:pt x="4656" y="23119"/>
                  <a:pt x="4403" y="24955"/>
                  <a:pt x="4181" y="26761"/>
                </a:cubicBezTo>
                <a:cubicBezTo>
                  <a:pt x="4213" y="26887"/>
                  <a:pt x="4244" y="27014"/>
                  <a:pt x="4276" y="27109"/>
                </a:cubicBezTo>
                <a:cubicBezTo>
                  <a:pt x="4339" y="27046"/>
                  <a:pt x="4434" y="26982"/>
                  <a:pt x="4529" y="26919"/>
                </a:cubicBezTo>
                <a:cubicBezTo>
                  <a:pt x="4719" y="25082"/>
                  <a:pt x="5004" y="23214"/>
                  <a:pt x="5353" y="21314"/>
                </a:cubicBezTo>
                <a:cubicBezTo>
                  <a:pt x="5479" y="20648"/>
                  <a:pt x="5606" y="19983"/>
                  <a:pt x="5733" y="19350"/>
                </a:cubicBezTo>
                <a:cubicBezTo>
                  <a:pt x="8583" y="17513"/>
                  <a:pt x="11813" y="16278"/>
                  <a:pt x="15139" y="15708"/>
                </a:cubicBezTo>
                <a:cubicBezTo>
                  <a:pt x="15170" y="15613"/>
                  <a:pt x="15170" y="15518"/>
                  <a:pt x="15202" y="15423"/>
                </a:cubicBezTo>
                <a:lnTo>
                  <a:pt x="15202" y="15360"/>
                </a:lnTo>
                <a:cubicBezTo>
                  <a:pt x="11908" y="15898"/>
                  <a:pt x="8678" y="17102"/>
                  <a:pt x="5828" y="18875"/>
                </a:cubicBezTo>
                <a:cubicBezTo>
                  <a:pt x="6303" y="16627"/>
                  <a:pt x="6810" y="14505"/>
                  <a:pt x="7316" y="12510"/>
                </a:cubicBezTo>
                <a:cubicBezTo>
                  <a:pt x="7601" y="12256"/>
                  <a:pt x="7855" y="12098"/>
                  <a:pt x="8171" y="11908"/>
                </a:cubicBezTo>
                <a:cubicBezTo>
                  <a:pt x="8330" y="11813"/>
                  <a:pt x="8488" y="11686"/>
                  <a:pt x="8678" y="11560"/>
                </a:cubicBezTo>
                <a:cubicBezTo>
                  <a:pt x="10863" y="10071"/>
                  <a:pt x="13207" y="8804"/>
                  <a:pt x="15677" y="7823"/>
                </a:cubicBezTo>
                <a:cubicBezTo>
                  <a:pt x="15740" y="7664"/>
                  <a:pt x="15772" y="7538"/>
                  <a:pt x="15804" y="7379"/>
                </a:cubicBezTo>
                <a:lnTo>
                  <a:pt x="15804" y="7379"/>
                </a:lnTo>
                <a:cubicBezTo>
                  <a:pt x="13238" y="8393"/>
                  <a:pt x="10768" y="9691"/>
                  <a:pt x="8488" y="11275"/>
                </a:cubicBezTo>
                <a:cubicBezTo>
                  <a:pt x="8298" y="11401"/>
                  <a:pt x="8140" y="11496"/>
                  <a:pt x="7981" y="11591"/>
                </a:cubicBezTo>
                <a:cubicBezTo>
                  <a:pt x="7791" y="11718"/>
                  <a:pt x="7633" y="11813"/>
                  <a:pt x="7475" y="11940"/>
                </a:cubicBezTo>
                <a:cubicBezTo>
                  <a:pt x="8235" y="9121"/>
                  <a:pt x="9090" y="6556"/>
                  <a:pt x="10040" y="4117"/>
                </a:cubicBezTo>
                <a:cubicBezTo>
                  <a:pt x="10578" y="2724"/>
                  <a:pt x="11180" y="1394"/>
                  <a:pt x="11813" y="127"/>
                </a:cubicBezTo>
                <a:cubicBezTo>
                  <a:pt x="11687" y="95"/>
                  <a:pt x="11592" y="32"/>
                  <a:pt x="11465" y="0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4" name="Google Shape;5174;p43"/>
          <p:cNvSpPr/>
          <p:nvPr/>
        </p:nvSpPr>
        <p:spPr>
          <a:xfrm>
            <a:off x="3670814" y="2877591"/>
            <a:ext cx="276789" cy="157738"/>
          </a:xfrm>
          <a:custGeom>
            <a:avLst/>
            <a:gdLst/>
            <a:ahLst/>
            <a:cxnLst/>
            <a:rect l="l" t="t" r="r" b="b"/>
            <a:pathLst>
              <a:path w="8614" h="4909" extrusionOk="0">
                <a:moveTo>
                  <a:pt x="8614" y="0"/>
                </a:moveTo>
                <a:lnTo>
                  <a:pt x="8614" y="0"/>
                </a:lnTo>
                <a:cubicBezTo>
                  <a:pt x="5479" y="824"/>
                  <a:pt x="2534" y="2344"/>
                  <a:pt x="32" y="4434"/>
                </a:cubicBezTo>
                <a:cubicBezTo>
                  <a:pt x="32" y="4592"/>
                  <a:pt x="0" y="4751"/>
                  <a:pt x="0" y="4909"/>
                </a:cubicBezTo>
                <a:cubicBezTo>
                  <a:pt x="2470" y="2755"/>
                  <a:pt x="5415" y="1204"/>
                  <a:pt x="8582" y="380"/>
                </a:cubicBezTo>
                <a:cubicBezTo>
                  <a:pt x="8582" y="254"/>
                  <a:pt x="8614" y="127"/>
                  <a:pt x="8614" y="0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5" name="Google Shape;5175;p43"/>
          <p:cNvSpPr/>
          <p:nvPr/>
        </p:nvSpPr>
        <p:spPr>
          <a:xfrm>
            <a:off x="3511019" y="2811430"/>
            <a:ext cx="150637" cy="227980"/>
          </a:xfrm>
          <a:custGeom>
            <a:avLst/>
            <a:gdLst/>
            <a:ahLst/>
            <a:cxnLst/>
            <a:rect l="l" t="t" r="r" b="b"/>
            <a:pathLst>
              <a:path w="4688" h="7095" extrusionOk="0">
                <a:moveTo>
                  <a:pt x="286" y="1"/>
                </a:moveTo>
                <a:lnTo>
                  <a:pt x="1" y="222"/>
                </a:lnTo>
                <a:cubicBezTo>
                  <a:pt x="539" y="793"/>
                  <a:pt x="1078" y="1363"/>
                  <a:pt x="1584" y="1964"/>
                </a:cubicBezTo>
                <a:cubicBezTo>
                  <a:pt x="2281" y="2756"/>
                  <a:pt x="2978" y="3579"/>
                  <a:pt x="3548" y="4529"/>
                </a:cubicBezTo>
                <a:cubicBezTo>
                  <a:pt x="3991" y="5321"/>
                  <a:pt x="4308" y="6208"/>
                  <a:pt x="4498" y="7095"/>
                </a:cubicBezTo>
                <a:lnTo>
                  <a:pt x="4593" y="7063"/>
                </a:lnTo>
                <a:cubicBezTo>
                  <a:pt x="4625" y="6841"/>
                  <a:pt x="4656" y="6588"/>
                  <a:pt x="4688" y="6335"/>
                </a:cubicBezTo>
                <a:cubicBezTo>
                  <a:pt x="4466" y="5638"/>
                  <a:pt x="4181" y="4973"/>
                  <a:pt x="3833" y="4371"/>
                </a:cubicBezTo>
                <a:cubicBezTo>
                  <a:pt x="3295" y="3389"/>
                  <a:pt x="2566" y="2534"/>
                  <a:pt x="1869" y="1743"/>
                </a:cubicBezTo>
                <a:cubicBezTo>
                  <a:pt x="1331" y="1141"/>
                  <a:pt x="793" y="571"/>
                  <a:pt x="286" y="1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6" name="Google Shape;5176;p43"/>
          <p:cNvSpPr/>
          <p:nvPr/>
        </p:nvSpPr>
        <p:spPr>
          <a:xfrm>
            <a:off x="3658571" y="3014957"/>
            <a:ext cx="8194" cy="24453"/>
          </a:xfrm>
          <a:custGeom>
            <a:avLst/>
            <a:gdLst/>
            <a:ahLst/>
            <a:cxnLst/>
            <a:rect l="l" t="t" r="r" b="b"/>
            <a:pathLst>
              <a:path w="255" h="761" extrusionOk="0">
                <a:moveTo>
                  <a:pt x="96" y="1"/>
                </a:moveTo>
                <a:cubicBezTo>
                  <a:pt x="64" y="254"/>
                  <a:pt x="33" y="507"/>
                  <a:pt x="1" y="761"/>
                </a:cubicBezTo>
                <a:lnTo>
                  <a:pt x="254" y="697"/>
                </a:lnTo>
                <a:cubicBezTo>
                  <a:pt x="223" y="602"/>
                  <a:pt x="191" y="507"/>
                  <a:pt x="191" y="412"/>
                </a:cubicBezTo>
                <a:lnTo>
                  <a:pt x="159" y="381"/>
                </a:lnTo>
                <a:cubicBezTo>
                  <a:pt x="159" y="381"/>
                  <a:pt x="159" y="349"/>
                  <a:pt x="159" y="349"/>
                </a:cubicBezTo>
                <a:cubicBezTo>
                  <a:pt x="159" y="222"/>
                  <a:pt x="128" y="127"/>
                  <a:pt x="96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7" name="Google Shape;5177;p43"/>
          <p:cNvSpPr/>
          <p:nvPr/>
        </p:nvSpPr>
        <p:spPr>
          <a:xfrm>
            <a:off x="3663680" y="3026139"/>
            <a:ext cx="1060" cy="2089"/>
          </a:xfrm>
          <a:custGeom>
            <a:avLst/>
            <a:gdLst/>
            <a:ahLst/>
            <a:cxnLst/>
            <a:rect l="l" t="t" r="r" b="b"/>
            <a:pathLst>
              <a:path w="33" h="65" extrusionOk="0">
                <a:moveTo>
                  <a:pt x="0" y="1"/>
                </a:moveTo>
                <a:cubicBezTo>
                  <a:pt x="0" y="1"/>
                  <a:pt x="0" y="33"/>
                  <a:pt x="0" y="33"/>
                </a:cubicBezTo>
                <a:lnTo>
                  <a:pt x="32" y="64"/>
                </a:lnTo>
                <a:cubicBezTo>
                  <a:pt x="32" y="33"/>
                  <a:pt x="0" y="33"/>
                  <a:pt x="0" y="1"/>
                </a:cubicBezTo>
                <a:close/>
              </a:path>
            </a:pathLst>
          </a:custGeom>
          <a:solidFill>
            <a:srgbClr val="7AC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8" name="Google Shape;5178;p43"/>
          <p:cNvSpPr/>
          <p:nvPr/>
        </p:nvSpPr>
        <p:spPr>
          <a:xfrm>
            <a:off x="3198627" y="2561471"/>
            <a:ext cx="520032" cy="858516"/>
          </a:xfrm>
          <a:custGeom>
            <a:avLst/>
            <a:gdLst/>
            <a:ahLst/>
            <a:cxnLst/>
            <a:rect l="l" t="t" r="r" b="b"/>
            <a:pathLst>
              <a:path w="16184" h="26718" extrusionOk="0">
                <a:moveTo>
                  <a:pt x="3151" y="1"/>
                </a:moveTo>
                <a:cubicBezTo>
                  <a:pt x="2694" y="1"/>
                  <a:pt x="2235" y="202"/>
                  <a:pt x="1806" y="718"/>
                </a:cubicBezTo>
                <a:cubicBezTo>
                  <a:pt x="1204" y="1509"/>
                  <a:pt x="1996" y="2681"/>
                  <a:pt x="1489" y="3441"/>
                </a:cubicBezTo>
                <a:cubicBezTo>
                  <a:pt x="1014" y="4106"/>
                  <a:pt x="286" y="4138"/>
                  <a:pt x="159" y="5120"/>
                </a:cubicBezTo>
                <a:cubicBezTo>
                  <a:pt x="1" y="6545"/>
                  <a:pt x="1584" y="7463"/>
                  <a:pt x="2217" y="8572"/>
                </a:cubicBezTo>
                <a:cubicBezTo>
                  <a:pt x="2756" y="9458"/>
                  <a:pt x="2027" y="9997"/>
                  <a:pt x="1806" y="10820"/>
                </a:cubicBezTo>
                <a:cubicBezTo>
                  <a:pt x="1647" y="11485"/>
                  <a:pt x="1901" y="12087"/>
                  <a:pt x="2312" y="12593"/>
                </a:cubicBezTo>
                <a:cubicBezTo>
                  <a:pt x="3041" y="13480"/>
                  <a:pt x="4403" y="14050"/>
                  <a:pt x="4371" y="15380"/>
                </a:cubicBezTo>
                <a:cubicBezTo>
                  <a:pt x="4339" y="16489"/>
                  <a:pt x="4308" y="17502"/>
                  <a:pt x="5416" y="18104"/>
                </a:cubicBezTo>
                <a:cubicBezTo>
                  <a:pt x="6176" y="18547"/>
                  <a:pt x="7474" y="18832"/>
                  <a:pt x="7569" y="19877"/>
                </a:cubicBezTo>
                <a:cubicBezTo>
                  <a:pt x="7601" y="20257"/>
                  <a:pt x="7411" y="20606"/>
                  <a:pt x="7411" y="20986"/>
                </a:cubicBezTo>
                <a:cubicBezTo>
                  <a:pt x="7411" y="21556"/>
                  <a:pt x="7886" y="22062"/>
                  <a:pt x="8393" y="22348"/>
                </a:cubicBezTo>
                <a:cubicBezTo>
                  <a:pt x="9533" y="23044"/>
                  <a:pt x="10546" y="23741"/>
                  <a:pt x="11465" y="24723"/>
                </a:cubicBezTo>
                <a:cubicBezTo>
                  <a:pt x="11875" y="25133"/>
                  <a:pt x="13322" y="25983"/>
                  <a:pt x="12957" y="26709"/>
                </a:cubicBezTo>
                <a:lnTo>
                  <a:pt x="12957" y="26709"/>
                </a:lnTo>
                <a:cubicBezTo>
                  <a:pt x="13653" y="25351"/>
                  <a:pt x="14379" y="24023"/>
                  <a:pt x="14948" y="22633"/>
                </a:cubicBezTo>
                <a:cubicBezTo>
                  <a:pt x="15455" y="21461"/>
                  <a:pt x="16183" y="19782"/>
                  <a:pt x="15233" y="18642"/>
                </a:cubicBezTo>
                <a:cubicBezTo>
                  <a:pt x="14948" y="18294"/>
                  <a:pt x="14505" y="18072"/>
                  <a:pt x="14315" y="17661"/>
                </a:cubicBezTo>
                <a:cubicBezTo>
                  <a:pt x="13967" y="16900"/>
                  <a:pt x="14600" y="16045"/>
                  <a:pt x="14758" y="15317"/>
                </a:cubicBezTo>
                <a:cubicBezTo>
                  <a:pt x="14980" y="14177"/>
                  <a:pt x="14442" y="13005"/>
                  <a:pt x="13492" y="12372"/>
                </a:cubicBezTo>
                <a:cubicBezTo>
                  <a:pt x="13048" y="12087"/>
                  <a:pt x="12573" y="11738"/>
                  <a:pt x="12415" y="11232"/>
                </a:cubicBezTo>
                <a:cubicBezTo>
                  <a:pt x="12225" y="10662"/>
                  <a:pt x="12478" y="10060"/>
                  <a:pt x="12542" y="9522"/>
                </a:cubicBezTo>
                <a:cubicBezTo>
                  <a:pt x="12605" y="8983"/>
                  <a:pt x="12605" y="8445"/>
                  <a:pt x="12573" y="7938"/>
                </a:cubicBezTo>
                <a:cubicBezTo>
                  <a:pt x="12542" y="7558"/>
                  <a:pt x="12478" y="7210"/>
                  <a:pt x="12320" y="6861"/>
                </a:cubicBezTo>
                <a:cubicBezTo>
                  <a:pt x="12035" y="6228"/>
                  <a:pt x="11370" y="5975"/>
                  <a:pt x="10831" y="5595"/>
                </a:cubicBezTo>
                <a:cubicBezTo>
                  <a:pt x="9565" y="4676"/>
                  <a:pt x="9850" y="3251"/>
                  <a:pt x="9153" y="2016"/>
                </a:cubicBezTo>
                <a:cubicBezTo>
                  <a:pt x="8802" y="1402"/>
                  <a:pt x="8383" y="1235"/>
                  <a:pt x="7929" y="1235"/>
                </a:cubicBezTo>
                <a:cubicBezTo>
                  <a:pt x="7563" y="1235"/>
                  <a:pt x="7173" y="1344"/>
                  <a:pt x="6778" y="1414"/>
                </a:cubicBezTo>
                <a:cubicBezTo>
                  <a:pt x="6594" y="1447"/>
                  <a:pt x="6406" y="1472"/>
                  <a:pt x="6220" y="1472"/>
                </a:cubicBezTo>
                <a:cubicBezTo>
                  <a:pt x="5861" y="1472"/>
                  <a:pt x="5507" y="1379"/>
                  <a:pt x="5194" y="1066"/>
                </a:cubicBezTo>
                <a:cubicBezTo>
                  <a:pt x="4593" y="504"/>
                  <a:pt x="3873" y="1"/>
                  <a:pt x="3151" y="1"/>
                </a:cubicBezTo>
                <a:close/>
                <a:moveTo>
                  <a:pt x="12957" y="26709"/>
                </a:moveTo>
                <a:lnTo>
                  <a:pt x="12957" y="26709"/>
                </a:lnTo>
                <a:cubicBezTo>
                  <a:pt x="12956" y="26712"/>
                  <a:pt x="12955" y="26715"/>
                  <a:pt x="12953" y="26718"/>
                </a:cubicBezTo>
                <a:cubicBezTo>
                  <a:pt x="12955" y="26715"/>
                  <a:pt x="12956" y="26712"/>
                  <a:pt x="12957" y="26709"/>
                </a:cubicBezTo>
                <a:close/>
              </a:path>
            </a:pathLst>
          </a:custGeom>
          <a:solidFill>
            <a:srgbClr val="263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9" name="Google Shape;5179;p43"/>
          <p:cNvSpPr/>
          <p:nvPr/>
        </p:nvSpPr>
        <p:spPr>
          <a:xfrm>
            <a:off x="3247468" y="2536697"/>
            <a:ext cx="385719" cy="926027"/>
          </a:xfrm>
          <a:custGeom>
            <a:avLst/>
            <a:gdLst/>
            <a:ahLst/>
            <a:cxnLst/>
            <a:rect l="l" t="t" r="r" b="b"/>
            <a:pathLst>
              <a:path w="12004" h="28819" extrusionOk="0">
                <a:moveTo>
                  <a:pt x="286" y="0"/>
                </a:moveTo>
                <a:lnTo>
                  <a:pt x="1" y="222"/>
                </a:lnTo>
                <a:cubicBezTo>
                  <a:pt x="856" y="1299"/>
                  <a:pt x="1711" y="2502"/>
                  <a:pt x="2503" y="3769"/>
                </a:cubicBezTo>
                <a:cubicBezTo>
                  <a:pt x="4561" y="7031"/>
                  <a:pt x="6398" y="10768"/>
                  <a:pt x="8298" y="15550"/>
                </a:cubicBezTo>
                <a:cubicBezTo>
                  <a:pt x="10071" y="20142"/>
                  <a:pt x="11212" y="24607"/>
                  <a:pt x="11655" y="28819"/>
                </a:cubicBezTo>
                <a:lnTo>
                  <a:pt x="12003" y="28787"/>
                </a:lnTo>
                <a:cubicBezTo>
                  <a:pt x="11560" y="24544"/>
                  <a:pt x="10420" y="20047"/>
                  <a:pt x="8615" y="15423"/>
                </a:cubicBezTo>
                <a:cubicBezTo>
                  <a:pt x="6715" y="10641"/>
                  <a:pt x="4878" y="6872"/>
                  <a:pt x="2788" y="3579"/>
                </a:cubicBezTo>
                <a:cubicBezTo>
                  <a:pt x="1996" y="2280"/>
                  <a:pt x="1141" y="1109"/>
                  <a:pt x="286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0" name="Google Shape;5180;p43"/>
          <p:cNvSpPr/>
          <p:nvPr/>
        </p:nvSpPr>
        <p:spPr>
          <a:xfrm>
            <a:off x="3174206" y="2751407"/>
            <a:ext cx="267664" cy="93634"/>
          </a:xfrm>
          <a:custGeom>
            <a:avLst/>
            <a:gdLst/>
            <a:ahLst/>
            <a:cxnLst/>
            <a:rect l="l" t="t" r="r" b="b"/>
            <a:pathLst>
              <a:path w="8330" h="2914" extrusionOk="0">
                <a:moveTo>
                  <a:pt x="64" y="0"/>
                </a:moveTo>
                <a:lnTo>
                  <a:pt x="1" y="317"/>
                </a:lnTo>
                <a:cubicBezTo>
                  <a:pt x="2344" y="697"/>
                  <a:pt x="4656" y="1362"/>
                  <a:pt x="6841" y="2312"/>
                </a:cubicBezTo>
                <a:cubicBezTo>
                  <a:pt x="6999" y="2376"/>
                  <a:pt x="7126" y="2439"/>
                  <a:pt x="7253" y="2471"/>
                </a:cubicBezTo>
                <a:cubicBezTo>
                  <a:pt x="7569" y="2597"/>
                  <a:pt x="7791" y="2692"/>
                  <a:pt x="8139" y="2914"/>
                </a:cubicBezTo>
                <a:lnTo>
                  <a:pt x="8329" y="2661"/>
                </a:lnTo>
                <a:cubicBezTo>
                  <a:pt x="7981" y="2376"/>
                  <a:pt x="7696" y="2281"/>
                  <a:pt x="7379" y="2154"/>
                </a:cubicBezTo>
                <a:cubicBezTo>
                  <a:pt x="7253" y="2090"/>
                  <a:pt x="7126" y="2059"/>
                  <a:pt x="6968" y="1964"/>
                </a:cubicBezTo>
                <a:cubicBezTo>
                  <a:pt x="4751" y="1014"/>
                  <a:pt x="2439" y="349"/>
                  <a:pt x="64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1" name="Google Shape;5181;p43"/>
          <p:cNvSpPr/>
          <p:nvPr/>
        </p:nvSpPr>
        <p:spPr>
          <a:xfrm>
            <a:off x="3259678" y="2939478"/>
            <a:ext cx="245267" cy="55172"/>
          </a:xfrm>
          <a:custGeom>
            <a:avLst/>
            <a:gdLst/>
            <a:ahLst/>
            <a:cxnLst/>
            <a:rect l="l" t="t" r="r" b="b"/>
            <a:pathLst>
              <a:path w="7633" h="1717" extrusionOk="0">
                <a:moveTo>
                  <a:pt x="460" y="0"/>
                </a:moveTo>
                <a:cubicBezTo>
                  <a:pt x="307" y="0"/>
                  <a:pt x="154" y="2"/>
                  <a:pt x="1" y="6"/>
                </a:cubicBezTo>
                <a:lnTo>
                  <a:pt x="1" y="354"/>
                </a:lnTo>
                <a:cubicBezTo>
                  <a:pt x="150" y="351"/>
                  <a:pt x="300" y="349"/>
                  <a:pt x="450" y="349"/>
                </a:cubicBezTo>
                <a:cubicBezTo>
                  <a:pt x="2840" y="349"/>
                  <a:pt x="5269" y="822"/>
                  <a:pt x="7475" y="1716"/>
                </a:cubicBezTo>
                <a:lnTo>
                  <a:pt x="7633" y="1400"/>
                </a:lnTo>
                <a:cubicBezTo>
                  <a:pt x="5368" y="476"/>
                  <a:pt x="2907" y="0"/>
                  <a:pt x="460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2" name="Google Shape;5182;p43"/>
          <p:cNvSpPr/>
          <p:nvPr/>
        </p:nvSpPr>
        <p:spPr>
          <a:xfrm>
            <a:off x="3319734" y="3095353"/>
            <a:ext cx="248320" cy="80428"/>
          </a:xfrm>
          <a:custGeom>
            <a:avLst/>
            <a:gdLst/>
            <a:ahLst/>
            <a:cxnLst/>
            <a:rect l="l" t="t" r="r" b="b"/>
            <a:pathLst>
              <a:path w="7728" h="2503" extrusionOk="0">
                <a:moveTo>
                  <a:pt x="32" y="0"/>
                </a:moveTo>
                <a:lnTo>
                  <a:pt x="0" y="349"/>
                </a:lnTo>
                <a:cubicBezTo>
                  <a:pt x="2660" y="444"/>
                  <a:pt x="5257" y="1172"/>
                  <a:pt x="7537" y="2502"/>
                </a:cubicBezTo>
                <a:lnTo>
                  <a:pt x="7727" y="2186"/>
                </a:lnTo>
                <a:cubicBezTo>
                  <a:pt x="5384" y="855"/>
                  <a:pt x="2724" y="95"/>
                  <a:pt x="32" y="0"/>
                </a:cubicBez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3" name="Google Shape;5183;p43"/>
          <p:cNvSpPr/>
          <p:nvPr/>
        </p:nvSpPr>
        <p:spPr>
          <a:xfrm>
            <a:off x="3419441" y="2602826"/>
            <a:ext cx="33611" cy="235114"/>
          </a:xfrm>
          <a:custGeom>
            <a:avLst/>
            <a:gdLst/>
            <a:ahLst/>
            <a:cxnLst/>
            <a:rect l="l" t="t" r="r" b="b"/>
            <a:pathLst>
              <a:path w="1046" h="7317" extrusionOk="0">
                <a:moveTo>
                  <a:pt x="729" y="1"/>
                </a:moveTo>
                <a:cubicBezTo>
                  <a:pt x="127" y="2408"/>
                  <a:pt x="1" y="4846"/>
                  <a:pt x="286" y="7316"/>
                </a:cubicBezTo>
                <a:lnTo>
                  <a:pt x="634" y="7253"/>
                </a:lnTo>
                <a:cubicBezTo>
                  <a:pt x="349" y="4846"/>
                  <a:pt x="476" y="2439"/>
                  <a:pt x="1046" y="96"/>
                </a:cubicBezTo>
                <a:lnTo>
                  <a:pt x="729" y="1"/>
                </a:ln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4" name="Google Shape;5184;p43"/>
          <p:cNvSpPr/>
          <p:nvPr/>
        </p:nvSpPr>
        <p:spPr>
          <a:xfrm>
            <a:off x="3494760" y="2771746"/>
            <a:ext cx="110954" cy="212717"/>
          </a:xfrm>
          <a:custGeom>
            <a:avLst/>
            <a:gdLst/>
            <a:ahLst/>
            <a:cxnLst/>
            <a:rect l="l" t="t" r="r" b="b"/>
            <a:pathLst>
              <a:path w="3453" h="6620" extrusionOk="0">
                <a:moveTo>
                  <a:pt x="3199" y="1"/>
                </a:moveTo>
                <a:cubicBezTo>
                  <a:pt x="1710" y="1933"/>
                  <a:pt x="602" y="4181"/>
                  <a:pt x="0" y="6525"/>
                </a:cubicBezTo>
                <a:lnTo>
                  <a:pt x="349" y="6620"/>
                </a:lnTo>
                <a:cubicBezTo>
                  <a:pt x="919" y="4308"/>
                  <a:pt x="1995" y="2091"/>
                  <a:pt x="3452" y="222"/>
                </a:cubicBezTo>
                <a:lnTo>
                  <a:pt x="3199" y="1"/>
                </a:ln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5" name="Google Shape;5185;p43"/>
          <p:cNvSpPr/>
          <p:nvPr/>
        </p:nvSpPr>
        <p:spPr>
          <a:xfrm>
            <a:off x="3564969" y="2989508"/>
            <a:ext cx="84476" cy="186272"/>
          </a:xfrm>
          <a:custGeom>
            <a:avLst/>
            <a:gdLst/>
            <a:ahLst/>
            <a:cxnLst/>
            <a:rect l="l" t="t" r="r" b="b"/>
            <a:pathLst>
              <a:path w="2629" h="5797" extrusionOk="0">
                <a:moveTo>
                  <a:pt x="2344" y="1"/>
                </a:moveTo>
                <a:cubicBezTo>
                  <a:pt x="2027" y="508"/>
                  <a:pt x="1742" y="1014"/>
                  <a:pt x="1426" y="1489"/>
                </a:cubicBezTo>
                <a:cubicBezTo>
                  <a:pt x="1046" y="2154"/>
                  <a:pt x="634" y="2883"/>
                  <a:pt x="349" y="3674"/>
                </a:cubicBezTo>
                <a:cubicBezTo>
                  <a:pt x="127" y="4371"/>
                  <a:pt x="0" y="5068"/>
                  <a:pt x="0" y="5765"/>
                </a:cubicBezTo>
                <a:lnTo>
                  <a:pt x="349" y="5796"/>
                </a:lnTo>
                <a:cubicBezTo>
                  <a:pt x="349" y="5100"/>
                  <a:pt x="475" y="4435"/>
                  <a:pt x="697" y="3801"/>
                </a:cubicBezTo>
                <a:cubicBezTo>
                  <a:pt x="951" y="3041"/>
                  <a:pt x="1362" y="2313"/>
                  <a:pt x="1742" y="1679"/>
                </a:cubicBezTo>
                <a:cubicBezTo>
                  <a:pt x="2027" y="1173"/>
                  <a:pt x="2344" y="666"/>
                  <a:pt x="2629" y="191"/>
                </a:cubicBezTo>
                <a:lnTo>
                  <a:pt x="2344" y="1"/>
                </a:lnTo>
                <a:close/>
              </a:path>
            </a:pathLst>
          </a:custGeom>
          <a:solidFill>
            <a:srgbClr val="233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6" name="Google Shape;5186;p43"/>
          <p:cNvSpPr/>
          <p:nvPr/>
        </p:nvSpPr>
        <p:spPr>
          <a:xfrm>
            <a:off x="3434704" y="3411826"/>
            <a:ext cx="367403" cy="367371"/>
          </a:xfrm>
          <a:custGeom>
            <a:avLst/>
            <a:gdLst/>
            <a:ahLst/>
            <a:cxnLst/>
            <a:rect l="l" t="t" r="r" b="b"/>
            <a:pathLst>
              <a:path w="11434" h="11433" extrusionOk="0">
                <a:moveTo>
                  <a:pt x="1" y="0"/>
                </a:moveTo>
                <a:lnTo>
                  <a:pt x="1996" y="11433"/>
                </a:lnTo>
                <a:lnTo>
                  <a:pt x="9438" y="11433"/>
                </a:lnTo>
                <a:lnTo>
                  <a:pt x="11433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7" name="Google Shape;5187;p43"/>
          <p:cNvSpPr/>
          <p:nvPr/>
        </p:nvSpPr>
        <p:spPr>
          <a:xfrm>
            <a:off x="3388915" y="3308038"/>
            <a:ext cx="457952" cy="103820"/>
          </a:xfrm>
          <a:custGeom>
            <a:avLst/>
            <a:gdLst/>
            <a:ahLst/>
            <a:cxnLst/>
            <a:rect l="l" t="t" r="r" b="b"/>
            <a:pathLst>
              <a:path w="14252" h="3231" extrusionOk="0">
                <a:moveTo>
                  <a:pt x="1" y="0"/>
                </a:moveTo>
                <a:lnTo>
                  <a:pt x="1" y="3230"/>
                </a:lnTo>
                <a:lnTo>
                  <a:pt x="14252" y="3230"/>
                </a:lnTo>
                <a:lnTo>
                  <a:pt x="14252" y="0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8" name="Google Shape;5188;p43"/>
          <p:cNvSpPr/>
          <p:nvPr/>
        </p:nvSpPr>
        <p:spPr>
          <a:xfrm>
            <a:off x="3434704" y="3411826"/>
            <a:ext cx="367403" cy="48874"/>
          </a:xfrm>
          <a:custGeom>
            <a:avLst/>
            <a:gdLst/>
            <a:ahLst/>
            <a:cxnLst/>
            <a:rect l="l" t="t" r="r" b="b"/>
            <a:pathLst>
              <a:path w="11434" h="1521" extrusionOk="0">
                <a:moveTo>
                  <a:pt x="1" y="0"/>
                </a:moveTo>
                <a:lnTo>
                  <a:pt x="254" y="1521"/>
                </a:lnTo>
                <a:lnTo>
                  <a:pt x="11180" y="1521"/>
                </a:lnTo>
                <a:lnTo>
                  <a:pt x="11433" y="0"/>
                </a:lnTo>
                <a:close/>
              </a:path>
            </a:pathLst>
          </a:custGeom>
          <a:solidFill>
            <a:srgbClr val="DD9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9" name="Google Shape;5189;p43"/>
          <p:cNvSpPr/>
          <p:nvPr/>
        </p:nvSpPr>
        <p:spPr>
          <a:xfrm>
            <a:off x="3373652" y="3797480"/>
            <a:ext cx="2375138" cy="176086"/>
          </a:xfrm>
          <a:custGeom>
            <a:avLst/>
            <a:gdLst/>
            <a:ahLst/>
            <a:cxnLst/>
            <a:rect l="l" t="t" r="r" b="b"/>
            <a:pathLst>
              <a:path w="73917" h="5480" extrusionOk="0">
                <a:moveTo>
                  <a:pt x="36958" y="1"/>
                </a:moveTo>
                <a:cubicBezTo>
                  <a:pt x="16532" y="1"/>
                  <a:pt x="1" y="1236"/>
                  <a:pt x="1" y="2756"/>
                </a:cubicBezTo>
                <a:cubicBezTo>
                  <a:pt x="1" y="4245"/>
                  <a:pt x="16532" y="5480"/>
                  <a:pt x="36958" y="5480"/>
                </a:cubicBezTo>
                <a:cubicBezTo>
                  <a:pt x="57353" y="5480"/>
                  <a:pt x="73916" y="4245"/>
                  <a:pt x="73916" y="2756"/>
                </a:cubicBezTo>
                <a:cubicBezTo>
                  <a:pt x="73916" y="1236"/>
                  <a:pt x="57353" y="1"/>
                  <a:pt x="36958" y="1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0" name="Google Shape;5190;p43"/>
          <p:cNvSpPr/>
          <p:nvPr/>
        </p:nvSpPr>
        <p:spPr>
          <a:xfrm>
            <a:off x="4179600" y="1779334"/>
            <a:ext cx="960665" cy="1027533"/>
          </a:xfrm>
          <a:custGeom>
            <a:avLst/>
            <a:gdLst/>
            <a:ahLst/>
            <a:cxnLst/>
            <a:rect l="l" t="t" r="r" b="b"/>
            <a:pathLst>
              <a:path w="29897" h="31978" extrusionOk="0">
                <a:moveTo>
                  <a:pt x="13297" y="0"/>
                </a:moveTo>
                <a:cubicBezTo>
                  <a:pt x="12541" y="0"/>
                  <a:pt x="11808" y="149"/>
                  <a:pt x="11116" y="547"/>
                </a:cubicBezTo>
                <a:cubicBezTo>
                  <a:pt x="10515" y="895"/>
                  <a:pt x="9976" y="1307"/>
                  <a:pt x="9375" y="1687"/>
                </a:cubicBezTo>
                <a:cubicBezTo>
                  <a:pt x="8076" y="2447"/>
                  <a:pt x="6651" y="2827"/>
                  <a:pt x="5416" y="3777"/>
                </a:cubicBezTo>
                <a:cubicBezTo>
                  <a:pt x="3389" y="5392"/>
                  <a:pt x="1267" y="8432"/>
                  <a:pt x="2502" y="11124"/>
                </a:cubicBezTo>
                <a:cubicBezTo>
                  <a:pt x="2882" y="11948"/>
                  <a:pt x="3611" y="12739"/>
                  <a:pt x="3452" y="13626"/>
                </a:cubicBezTo>
                <a:cubicBezTo>
                  <a:pt x="3421" y="13975"/>
                  <a:pt x="3231" y="14291"/>
                  <a:pt x="3041" y="14608"/>
                </a:cubicBezTo>
                <a:cubicBezTo>
                  <a:pt x="2217" y="15906"/>
                  <a:pt x="1046" y="17078"/>
                  <a:pt x="982" y="18662"/>
                </a:cubicBezTo>
                <a:cubicBezTo>
                  <a:pt x="951" y="18947"/>
                  <a:pt x="982" y="19263"/>
                  <a:pt x="1077" y="19517"/>
                </a:cubicBezTo>
                <a:cubicBezTo>
                  <a:pt x="1172" y="19833"/>
                  <a:pt x="1362" y="20055"/>
                  <a:pt x="1521" y="20340"/>
                </a:cubicBezTo>
                <a:cubicBezTo>
                  <a:pt x="2217" y="21543"/>
                  <a:pt x="1647" y="22367"/>
                  <a:pt x="1014" y="23475"/>
                </a:cubicBezTo>
                <a:cubicBezTo>
                  <a:pt x="159" y="24964"/>
                  <a:pt x="1" y="26895"/>
                  <a:pt x="761" y="28447"/>
                </a:cubicBezTo>
                <a:cubicBezTo>
                  <a:pt x="1452" y="29859"/>
                  <a:pt x="2983" y="30852"/>
                  <a:pt x="4542" y="30852"/>
                </a:cubicBezTo>
                <a:cubicBezTo>
                  <a:pt x="4696" y="30852"/>
                  <a:pt x="4850" y="30842"/>
                  <a:pt x="5004" y="30822"/>
                </a:cubicBezTo>
                <a:cubicBezTo>
                  <a:pt x="6303" y="30632"/>
                  <a:pt x="7253" y="29651"/>
                  <a:pt x="8456" y="29366"/>
                </a:cubicBezTo>
                <a:cubicBezTo>
                  <a:pt x="9783" y="29026"/>
                  <a:pt x="11110" y="28446"/>
                  <a:pt x="12525" y="28446"/>
                </a:cubicBezTo>
                <a:cubicBezTo>
                  <a:pt x="12562" y="28446"/>
                  <a:pt x="12599" y="28446"/>
                  <a:pt x="12637" y="28447"/>
                </a:cubicBezTo>
                <a:cubicBezTo>
                  <a:pt x="14948" y="28511"/>
                  <a:pt x="16627" y="29461"/>
                  <a:pt x="18464" y="30791"/>
                </a:cubicBezTo>
                <a:cubicBezTo>
                  <a:pt x="19573" y="31569"/>
                  <a:pt x="20994" y="31977"/>
                  <a:pt x="22402" y="31977"/>
                </a:cubicBezTo>
                <a:cubicBezTo>
                  <a:pt x="23285" y="31977"/>
                  <a:pt x="24163" y="31817"/>
                  <a:pt x="24956" y="31487"/>
                </a:cubicBezTo>
                <a:cubicBezTo>
                  <a:pt x="24956" y="31487"/>
                  <a:pt x="24956" y="31487"/>
                  <a:pt x="24956" y="31456"/>
                </a:cubicBezTo>
                <a:cubicBezTo>
                  <a:pt x="25969" y="31044"/>
                  <a:pt x="26856" y="30442"/>
                  <a:pt x="27743" y="29809"/>
                </a:cubicBezTo>
                <a:cubicBezTo>
                  <a:pt x="28313" y="29397"/>
                  <a:pt x="28914" y="28954"/>
                  <a:pt x="29263" y="28321"/>
                </a:cubicBezTo>
                <a:cubicBezTo>
                  <a:pt x="29548" y="27877"/>
                  <a:pt x="29643" y="27339"/>
                  <a:pt x="29706" y="26832"/>
                </a:cubicBezTo>
                <a:cubicBezTo>
                  <a:pt x="29896" y="24679"/>
                  <a:pt x="29136" y="22462"/>
                  <a:pt x="27648" y="20910"/>
                </a:cubicBezTo>
                <a:cubicBezTo>
                  <a:pt x="27363" y="20625"/>
                  <a:pt x="27046" y="20340"/>
                  <a:pt x="26856" y="19992"/>
                </a:cubicBezTo>
                <a:cubicBezTo>
                  <a:pt x="25938" y="18440"/>
                  <a:pt x="27426" y="16191"/>
                  <a:pt x="26413" y="14671"/>
                </a:cubicBezTo>
                <a:cubicBezTo>
                  <a:pt x="25906" y="13943"/>
                  <a:pt x="25019" y="13658"/>
                  <a:pt x="24322" y="13151"/>
                </a:cubicBezTo>
                <a:cubicBezTo>
                  <a:pt x="22011" y="11504"/>
                  <a:pt x="22866" y="8781"/>
                  <a:pt x="22327" y="6437"/>
                </a:cubicBezTo>
                <a:cubicBezTo>
                  <a:pt x="21567" y="2954"/>
                  <a:pt x="17799" y="547"/>
                  <a:pt x="14473" y="104"/>
                </a:cubicBezTo>
                <a:cubicBezTo>
                  <a:pt x="14077" y="39"/>
                  <a:pt x="13684" y="0"/>
                  <a:pt x="13297" y="0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1" name="Google Shape;5191;p43"/>
          <p:cNvSpPr/>
          <p:nvPr/>
        </p:nvSpPr>
        <p:spPr>
          <a:xfrm>
            <a:off x="4181624" y="1760858"/>
            <a:ext cx="899614" cy="820632"/>
          </a:xfrm>
          <a:custGeom>
            <a:avLst/>
            <a:gdLst/>
            <a:ahLst/>
            <a:cxnLst/>
            <a:rect l="l" t="t" r="r" b="b"/>
            <a:pathLst>
              <a:path w="27997" h="25539" extrusionOk="0">
                <a:moveTo>
                  <a:pt x="14013" y="1"/>
                </a:moveTo>
                <a:cubicBezTo>
                  <a:pt x="12667" y="1"/>
                  <a:pt x="11445" y="309"/>
                  <a:pt x="10452" y="900"/>
                </a:cubicBezTo>
                <a:cubicBezTo>
                  <a:pt x="10040" y="1154"/>
                  <a:pt x="9723" y="1502"/>
                  <a:pt x="9438" y="1819"/>
                </a:cubicBezTo>
                <a:cubicBezTo>
                  <a:pt x="9343" y="1914"/>
                  <a:pt x="9217" y="2040"/>
                  <a:pt x="9122" y="2167"/>
                </a:cubicBezTo>
                <a:cubicBezTo>
                  <a:pt x="8710" y="2579"/>
                  <a:pt x="8203" y="2895"/>
                  <a:pt x="7601" y="3275"/>
                </a:cubicBezTo>
                <a:cubicBezTo>
                  <a:pt x="6746" y="3814"/>
                  <a:pt x="5796" y="4289"/>
                  <a:pt x="4878" y="4732"/>
                </a:cubicBezTo>
                <a:cubicBezTo>
                  <a:pt x="4688" y="4827"/>
                  <a:pt x="4466" y="4922"/>
                  <a:pt x="4276" y="5049"/>
                </a:cubicBezTo>
                <a:cubicBezTo>
                  <a:pt x="3484" y="5429"/>
                  <a:pt x="2756" y="5809"/>
                  <a:pt x="2218" y="6411"/>
                </a:cubicBezTo>
                <a:cubicBezTo>
                  <a:pt x="1616" y="7139"/>
                  <a:pt x="1268" y="8152"/>
                  <a:pt x="1299" y="9229"/>
                </a:cubicBezTo>
                <a:cubicBezTo>
                  <a:pt x="1331" y="10116"/>
                  <a:pt x="1584" y="11066"/>
                  <a:pt x="2091" y="12079"/>
                </a:cubicBezTo>
                <a:cubicBezTo>
                  <a:pt x="2186" y="12238"/>
                  <a:pt x="2281" y="12396"/>
                  <a:pt x="2376" y="12554"/>
                </a:cubicBezTo>
                <a:cubicBezTo>
                  <a:pt x="2598" y="12998"/>
                  <a:pt x="2851" y="13441"/>
                  <a:pt x="2978" y="13884"/>
                </a:cubicBezTo>
                <a:cubicBezTo>
                  <a:pt x="3358" y="15120"/>
                  <a:pt x="2376" y="16133"/>
                  <a:pt x="1933" y="16513"/>
                </a:cubicBezTo>
                <a:cubicBezTo>
                  <a:pt x="1838" y="16608"/>
                  <a:pt x="1743" y="16703"/>
                  <a:pt x="1616" y="16798"/>
                </a:cubicBezTo>
                <a:cubicBezTo>
                  <a:pt x="1109" y="17210"/>
                  <a:pt x="571" y="17653"/>
                  <a:pt x="286" y="18286"/>
                </a:cubicBezTo>
                <a:cubicBezTo>
                  <a:pt x="1" y="18920"/>
                  <a:pt x="33" y="19712"/>
                  <a:pt x="349" y="20313"/>
                </a:cubicBezTo>
                <a:cubicBezTo>
                  <a:pt x="508" y="20598"/>
                  <a:pt x="698" y="20820"/>
                  <a:pt x="888" y="21042"/>
                </a:cubicBezTo>
                <a:cubicBezTo>
                  <a:pt x="1109" y="21295"/>
                  <a:pt x="1299" y="21548"/>
                  <a:pt x="1458" y="21802"/>
                </a:cubicBezTo>
                <a:cubicBezTo>
                  <a:pt x="1679" y="22308"/>
                  <a:pt x="1679" y="22910"/>
                  <a:pt x="1458" y="23417"/>
                </a:cubicBezTo>
                <a:cubicBezTo>
                  <a:pt x="1363" y="23607"/>
                  <a:pt x="1236" y="23797"/>
                  <a:pt x="1109" y="23987"/>
                </a:cubicBezTo>
                <a:cubicBezTo>
                  <a:pt x="793" y="24494"/>
                  <a:pt x="476" y="24969"/>
                  <a:pt x="666" y="25539"/>
                </a:cubicBezTo>
                <a:lnTo>
                  <a:pt x="919" y="25444"/>
                </a:lnTo>
                <a:cubicBezTo>
                  <a:pt x="793" y="25000"/>
                  <a:pt x="1078" y="24589"/>
                  <a:pt x="1363" y="24145"/>
                </a:cubicBezTo>
                <a:cubicBezTo>
                  <a:pt x="1489" y="23955"/>
                  <a:pt x="1616" y="23734"/>
                  <a:pt x="1711" y="23512"/>
                </a:cubicBezTo>
                <a:cubicBezTo>
                  <a:pt x="1996" y="22942"/>
                  <a:pt x="1996" y="22245"/>
                  <a:pt x="1711" y="21675"/>
                </a:cubicBezTo>
                <a:cubicBezTo>
                  <a:pt x="1553" y="21390"/>
                  <a:pt x="1331" y="21137"/>
                  <a:pt x="1141" y="20883"/>
                </a:cubicBezTo>
                <a:cubicBezTo>
                  <a:pt x="951" y="20662"/>
                  <a:pt x="761" y="20440"/>
                  <a:pt x="634" y="20187"/>
                </a:cubicBezTo>
                <a:cubicBezTo>
                  <a:pt x="318" y="19648"/>
                  <a:pt x="318" y="18952"/>
                  <a:pt x="571" y="18413"/>
                </a:cubicBezTo>
                <a:cubicBezTo>
                  <a:pt x="824" y="17843"/>
                  <a:pt x="1331" y="17400"/>
                  <a:pt x="1806" y="17020"/>
                </a:cubicBezTo>
                <a:cubicBezTo>
                  <a:pt x="1933" y="16925"/>
                  <a:pt x="2028" y="16830"/>
                  <a:pt x="2154" y="16735"/>
                </a:cubicBezTo>
                <a:cubicBezTo>
                  <a:pt x="3168" y="15848"/>
                  <a:pt x="3580" y="14771"/>
                  <a:pt x="3263" y="13821"/>
                </a:cubicBezTo>
                <a:cubicBezTo>
                  <a:pt x="3136" y="13314"/>
                  <a:pt x="2883" y="12871"/>
                  <a:pt x="2629" y="12428"/>
                </a:cubicBezTo>
                <a:cubicBezTo>
                  <a:pt x="2534" y="12269"/>
                  <a:pt x="2439" y="12111"/>
                  <a:pt x="2376" y="11953"/>
                </a:cubicBezTo>
                <a:cubicBezTo>
                  <a:pt x="1869" y="10971"/>
                  <a:pt x="1616" y="10084"/>
                  <a:pt x="1584" y="9229"/>
                </a:cubicBezTo>
                <a:cubicBezTo>
                  <a:pt x="1553" y="8216"/>
                  <a:pt x="1869" y="7266"/>
                  <a:pt x="2439" y="6601"/>
                </a:cubicBezTo>
                <a:cubicBezTo>
                  <a:pt x="2946" y="6031"/>
                  <a:pt x="3643" y="5651"/>
                  <a:pt x="4403" y="5271"/>
                </a:cubicBezTo>
                <a:cubicBezTo>
                  <a:pt x="4593" y="5176"/>
                  <a:pt x="4815" y="5081"/>
                  <a:pt x="5005" y="4986"/>
                </a:cubicBezTo>
                <a:cubicBezTo>
                  <a:pt x="5923" y="4542"/>
                  <a:pt x="6873" y="4067"/>
                  <a:pt x="7760" y="3529"/>
                </a:cubicBezTo>
                <a:cubicBezTo>
                  <a:pt x="8362" y="3149"/>
                  <a:pt x="8900" y="2800"/>
                  <a:pt x="9312" y="2357"/>
                </a:cubicBezTo>
                <a:cubicBezTo>
                  <a:pt x="9438" y="2230"/>
                  <a:pt x="9533" y="2135"/>
                  <a:pt x="9660" y="2009"/>
                </a:cubicBezTo>
                <a:cubicBezTo>
                  <a:pt x="9945" y="1692"/>
                  <a:pt x="10230" y="1375"/>
                  <a:pt x="10610" y="1154"/>
                </a:cubicBezTo>
                <a:cubicBezTo>
                  <a:pt x="11589" y="557"/>
                  <a:pt x="12768" y="297"/>
                  <a:pt x="13979" y="297"/>
                </a:cubicBezTo>
                <a:cubicBezTo>
                  <a:pt x="16176" y="297"/>
                  <a:pt x="18480" y="1155"/>
                  <a:pt x="19889" y="2420"/>
                </a:cubicBezTo>
                <a:cubicBezTo>
                  <a:pt x="20016" y="2515"/>
                  <a:pt x="20142" y="2642"/>
                  <a:pt x="20269" y="2800"/>
                </a:cubicBezTo>
                <a:cubicBezTo>
                  <a:pt x="21283" y="3845"/>
                  <a:pt x="21916" y="5081"/>
                  <a:pt x="22043" y="6221"/>
                </a:cubicBezTo>
                <a:cubicBezTo>
                  <a:pt x="22169" y="7392"/>
                  <a:pt x="22169" y="8564"/>
                  <a:pt x="22169" y="9578"/>
                </a:cubicBezTo>
                <a:cubicBezTo>
                  <a:pt x="22169" y="9768"/>
                  <a:pt x="22169" y="9989"/>
                  <a:pt x="22169" y="10179"/>
                </a:cubicBezTo>
                <a:cubicBezTo>
                  <a:pt x="22138" y="10813"/>
                  <a:pt x="22138" y="11383"/>
                  <a:pt x="22391" y="12048"/>
                </a:cubicBezTo>
                <a:cubicBezTo>
                  <a:pt x="22613" y="12713"/>
                  <a:pt x="23024" y="13631"/>
                  <a:pt x="23943" y="14075"/>
                </a:cubicBezTo>
                <a:cubicBezTo>
                  <a:pt x="24228" y="14201"/>
                  <a:pt x="24576" y="14265"/>
                  <a:pt x="24893" y="14360"/>
                </a:cubicBezTo>
                <a:cubicBezTo>
                  <a:pt x="25114" y="14391"/>
                  <a:pt x="25368" y="14455"/>
                  <a:pt x="25590" y="14518"/>
                </a:cubicBezTo>
                <a:cubicBezTo>
                  <a:pt x="26571" y="14866"/>
                  <a:pt x="27300" y="15880"/>
                  <a:pt x="27363" y="16925"/>
                </a:cubicBezTo>
                <a:cubicBezTo>
                  <a:pt x="27363" y="17526"/>
                  <a:pt x="27205" y="18065"/>
                  <a:pt x="27015" y="18666"/>
                </a:cubicBezTo>
                <a:cubicBezTo>
                  <a:pt x="26951" y="18952"/>
                  <a:pt x="26856" y="19205"/>
                  <a:pt x="26793" y="19490"/>
                </a:cubicBezTo>
                <a:cubicBezTo>
                  <a:pt x="26540" y="20725"/>
                  <a:pt x="26635" y="22372"/>
                  <a:pt x="27806" y="23385"/>
                </a:cubicBezTo>
                <a:lnTo>
                  <a:pt x="27996" y="23163"/>
                </a:lnTo>
                <a:cubicBezTo>
                  <a:pt x="26920" y="22245"/>
                  <a:pt x="26825" y="20693"/>
                  <a:pt x="27078" y="19553"/>
                </a:cubicBezTo>
                <a:cubicBezTo>
                  <a:pt x="27141" y="19268"/>
                  <a:pt x="27205" y="19015"/>
                  <a:pt x="27300" y="18762"/>
                </a:cubicBezTo>
                <a:cubicBezTo>
                  <a:pt x="27490" y="18160"/>
                  <a:pt x="27648" y="17558"/>
                  <a:pt x="27616" y="16925"/>
                </a:cubicBezTo>
                <a:cubicBezTo>
                  <a:pt x="27585" y="15753"/>
                  <a:pt x="26793" y="14645"/>
                  <a:pt x="25685" y="14265"/>
                </a:cubicBezTo>
                <a:cubicBezTo>
                  <a:pt x="25431" y="14170"/>
                  <a:pt x="25178" y="14138"/>
                  <a:pt x="24956" y="14075"/>
                </a:cubicBezTo>
                <a:cubicBezTo>
                  <a:pt x="24639" y="14011"/>
                  <a:pt x="24323" y="13948"/>
                  <a:pt x="24038" y="13821"/>
                </a:cubicBezTo>
                <a:cubicBezTo>
                  <a:pt x="23436" y="13504"/>
                  <a:pt x="22993" y="12934"/>
                  <a:pt x="22644" y="11953"/>
                </a:cubicBezTo>
                <a:cubicBezTo>
                  <a:pt x="22423" y="11351"/>
                  <a:pt x="22423" y="10813"/>
                  <a:pt x="22454" y="10179"/>
                </a:cubicBezTo>
                <a:cubicBezTo>
                  <a:pt x="22454" y="9989"/>
                  <a:pt x="22454" y="9768"/>
                  <a:pt x="22454" y="9578"/>
                </a:cubicBezTo>
                <a:cubicBezTo>
                  <a:pt x="22454" y="8564"/>
                  <a:pt x="22423" y="7392"/>
                  <a:pt x="22296" y="6189"/>
                </a:cubicBezTo>
                <a:cubicBezTo>
                  <a:pt x="22201" y="4986"/>
                  <a:pt x="21504" y="3687"/>
                  <a:pt x="20491" y="2579"/>
                </a:cubicBezTo>
                <a:cubicBezTo>
                  <a:pt x="20332" y="2452"/>
                  <a:pt x="20206" y="2325"/>
                  <a:pt x="20079" y="2199"/>
                </a:cubicBezTo>
                <a:cubicBezTo>
                  <a:pt x="18907" y="1154"/>
                  <a:pt x="17229" y="394"/>
                  <a:pt x="15424" y="109"/>
                </a:cubicBezTo>
                <a:cubicBezTo>
                  <a:pt x="14942" y="36"/>
                  <a:pt x="14470" y="1"/>
                  <a:pt x="14013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43"/>
          <p:cNvSpPr/>
          <p:nvPr/>
        </p:nvSpPr>
        <p:spPr>
          <a:xfrm>
            <a:off x="3667761" y="3324490"/>
            <a:ext cx="1824580" cy="505862"/>
          </a:xfrm>
          <a:custGeom>
            <a:avLst/>
            <a:gdLst/>
            <a:ahLst/>
            <a:cxnLst/>
            <a:rect l="l" t="t" r="r" b="b"/>
            <a:pathLst>
              <a:path w="56783" h="15743" extrusionOk="0">
                <a:moveTo>
                  <a:pt x="49793" y="1"/>
                </a:moveTo>
                <a:cubicBezTo>
                  <a:pt x="46715" y="1"/>
                  <a:pt x="43498" y="797"/>
                  <a:pt x="40568" y="1515"/>
                </a:cubicBezTo>
                <a:cubicBezTo>
                  <a:pt x="36445" y="2515"/>
                  <a:pt x="32475" y="3638"/>
                  <a:pt x="28174" y="3638"/>
                </a:cubicBezTo>
                <a:cubicBezTo>
                  <a:pt x="28114" y="3638"/>
                  <a:pt x="28055" y="3637"/>
                  <a:pt x="27995" y="3637"/>
                </a:cubicBezTo>
                <a:cubicBezTo>
                  <a:pt x="20205" y="3574"/>
                  <a:pt x="12731" y="977"/>
                  <a:pt x="4972" y="375"/>
                </a:cubicBezTo>
                <a:cubicBezTo>
                  <a:pt x="4608" y="350"/>
                  <a:pt x="4232" y="329"/>
                  <a:pt x="3858" y="329"/>
                </a:cubicBezTo>
                <a:cubicBezTo>
                  <a:pt x="2834" y="329"/>
                  <a:pt x="1819" y="485"/>
                  <a:pt x="1077" y="1135"/>
                </a:cubicBezTo>
                <a:cubicBezTo>
                  <a:pt x="222" y="1895"/>
                  <a:pt x="0" y="3098"/>
                  <a:pt x="127" y="4207"/>
                </a:cubicBezTo>
                <a:cubicBezTo>
                  <a:pt x="475" y="6994"/>
                  <a:pt x="2597" y="8451"/>
                  <a:pt x="4909" y="9622"/>
                </a:cubicBezTo>
                <a:cubicBezTo>
                  <a:pt x="7886" y="11142"/>
                  <a:pt x="11021" y="12251"/>
                  <a:pt x="14188" y="13201"/>
                </a:cubicBezTo>
                <a:cubicBezTo>
                  <a:pt x="17260" y="14119"/>
                  <a:pt x="20458" y="15133"/>
                  <a:pt x="23657" y="15449"/>
                </a:cubicBezTo>
                <a:cubicBezTo>
                  <a:pt x="25524" y="15626"/>
                  <a:pt x="27405" y="15742"/>
                  <a:pt x="29284" y="15742"/>
                </a:cubicBezTo>
                <a:cubicBezTo>
                  <a:pt x="32123" y="15742"/>
                  <a:pt x="34955" y="15477"/>
                  <a:pt x="37718" y="14753"/>
                </a:cubicBezTo>
                <a:cubicBezTo>
                  <a:pt x="42848" y="13423"/>
                  <a:pt x="48010" y="11364"/>
                  <a:pt x="52349" y="8356"/>
                </a:cubicBezTo>
                <a:cubicBezTo>
                  <a:pt x="53141" y="7785"/>
                  <a:pt x="53932" y="7120"/>
                  <a:pt x="54534" y="6360"/>
                </a:cubicBezTo>
                <a:cubicBezTo>
                  <a:pt x="56783" y="3542"/>
                  <a:pt x="53774" y="153"/>
                  <a:pt x="50734" y="27"/>
                </a:cubicBezTo>
                <a:cubicBezTo>
                  <a:pt x="50422" y="9"/>
                  <a:pt x="50108" y="1"/>
                  <a:pt x="49793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43"/>
          <p:cNvSpPr/>
          <p:nvPr/>
        </p:nvSpPr>
        <p:spPr>
          <a:xfrm>
            <a:off x="3959813" y="2994907"/>
            <a:ext cx="377557" cy="568392"/>
          </a:xfrm>
          <a:custGeom>
            <a:avLst/>
            <a:gdLst/>
            <a:ahLst/>
            <a:cxnLst/>
            <a:rect l="l" t="t" r="r" b="b"/>
            <a:pathLst>
              <a:path w="11750" h="17689" extrusionOk="0">
                <a:moveTo>
                  <a:pt x="3246" y="0"/>
                </a:moveTo>
                <a:cubicBezTo>
                  <a:pt x="2774" y="0"/>
                  <a:pt x="2315" y="41"/>
                  <a:pt x="1932" y="86"/>
                </a:cubicBezTo>
                <a:cubicBezTo>
                  <a:pt x="1425" y="150"/>
                  <a:pt x="918" y="340"/>
                  <a:pt x="602" y="751"/>
                </a:cubicBezTo>
                <a:cubicBezTo>
                  <a:pt x="95" y="1416"/>
                  <a:pt x="158" y="2936"/>
                  <a:pt x="127" y="3728"/>
                </a:cubicBezTo>
                <a:cubicBezTo>
                  <a:pt x="0" y="8668"/>
                  <a:pt x="3895" y="12722"/>
                  <a:pt x="7062" y="16047"/>
                </a:cubicBezTo>
                <a:cubicBezTo>
                  <a:pt x="7664" y="16681"/>
                  <a:pt x="8329" y="17346"/>
                  <a:pt x="9184" y="17599"/>
                </a:cubicBezTo>
                <a:cubicBezTo>
                  <a:pt x="9387" y="17659"/>
                  <a:pt x="9602" y="17689"/>
                  <a:pt x="9817" y="17689"/>
                </a:cubicBezTo>
                <a:cubicBezTo>
                  <a:pt x="10509" y="17689"/>
                  <a:pt x="11198" y="17380"/>
                  <a:pt x="11464" y="16776"/>
                </a:cubicBezTo>
                <a:cubicBezTo>
                  <a:pt x="11749" y="16174"/>
                  <a:pt x="11591" y="15509"/>
                  <a:pt x="11369" y="14876"/>
                </a:cubicBezTo>
                <a:cubicBezTo>
                  <a:pt x="10989" y="13831"/>
                  <a:pt x="10451" y="12880"/>
                  <a:pt x="9817" y="11962"/>
                </a:cubicBezTo>
                <a:cubicBezTo>
                  <a:pt x="9374" y="11329"/>
                  <a:pt x="9089" y="10727"/>
                  <a:pt x="8804" y="10094"/>
                </a:cubicBezTo>
                <a:cubicBezTo>
                  <a:pt x="8709" y="9872"/>
                  <a:pt x="8646" y="9682"/>
                  <a:pt x="8551" y="9492"/>
                </a:cubicBezTo>
                <a:cubicBezTo>
                  <a:pt x="7601" y="7370"/>
                  <a:pt x="6904" y="5153"/>
                  <a:pt x="6492" y="2873"/>
                </a:cubicBezTo>
                <a:cubicBezTo>
                  <a:pt x="6334" y="2050"/>
                  <a:pt x="6176" y="1163"/>
                  <a:pt x="5574" y="625"/>
                </a:cubicBezTo>
                <a:cubicBezTo>
                  <a:pt x="5002" y="135"/>
                  <a:pt x="4102" y="0"/>
                  <a:pt x="3246" y="0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43"/>
          <p:cNvSpPr/>
          <p:nvPr/>
        </p:nvSpPr>
        <p:spPr>
          <a:xfrm>
            <a:off x="4325128" y="2164892"/>
            <a:ext cx="520032" cy="459720"/>
          </a:xfrm>
          <a:custGeom>
            <a:avLst/>
            <a:gdLst/>
            <a:ahLst/>
            <a:cxnLst/>
            <a:rect l="l" t="t" r="r" b="b"/>
            <a:pathLst>
              <a:path w="16184" h="14307" extrusionOk="0">
                <a:moveTo>
                  <a:pt x="6737" y="1"/>
                </a:moveTo>
                <a:cubicBezTo>
                  <a:pt x="5780" y="1"/>
                  <a:pt x="4803" y="215"/>
                  <a:pt x="4022" y="772"/>
                </a:cubicBezTo>
                <a:cubicBezTo>
                  <a:pt x="3357" y="1247"/>
                  <a:pt x="2597" y="2102"/>
                  <a:pt x="2280" y="2831"/>
                </a:cubicBezTo>
                <a:cubicBezTo>
                  <a:pt x="1869" y="3812"/>
                  <a:pt x="2249" y="4952"/>
                  <a:pt x="1805" y="5934"/>
                </a:cubicBezTo>
                <a:cubicBezTo>
                  <a:pt x="1552" y="6441"/>
                  <a:pt x="1140" y="6853"/>
                  <a:pt x="855" y="7359"/>
                </a:cubicBezTo>
                <a:cubicBezTo>
                  <a:pt x="602" y="7803"/>
                  <a:pt x="444" y="8341"/>
                  <a:pt x="317" y="8848"/>
                </a:cubicBezTo>
                <a:cubicBezTo>
                  <a:pt x="95" y="9766"/>
                  <a:pt x="0" y="10748"/>
                  <a:pt x="380" y="11571"/>
                </a:cubicBezTo>
                <a:cubicBezTo>
                  <a:pt x="665" y="12173"/>
                  <a:pt x="1204" y="12648"/>
                  <a:pt x="1774" y="12996"/>
                </a:cubicBezTo>
                <a:cubicBezTo>
                  <a:pt x="2945" y="13725"/>
                  <a:pt x="4307" y="14136"/>
                  <a:pt x="5701" y="14168"/>
                </a:cubicBezTo>
                <a:cubicBezTo>
                  <a:pt x="5783" y="14172"/>
                  <a:pt x="5864" y="14173"/>
                  <a:pt x="5945" y="14173"/>
                </a:cubicBezTo>
                <a:cubicBezTo>
                  <a:pt x="6309" y="14173"/>
                  <a:pt x="6658" y="14142"/>
                  <a:pt x="7007" y="14142"/>
                </a:cubicBezTo>
                <a:cubicBezTo>
                  <a:pt x="7236" y="14142"/>
                  <a:pt x="7464" y="14156"/>
                  <a:pt x="7696" y="14200"/>
                </a:cubicBezTo>
                <a:cubicBezTo>
                  <a:pt x="8290" y="14271"/>
                  <a:pt x="8883" y="14307"/>
                  <a:pt x="9477" y="14307"/>
                </a:cubicBezTo>
                <a:cubicBezTo>
                  <a:pt x="9675" y="14307"/>
                  <a:pt x="9873" y="14303"/>
                  <a:pt x="10071" y="14295"/>
                </a:cubicBezTo>
                <a:cubicBezTo>
                  <a:pt x="12161" y="14231"/>
                  <a:pt x="14695" y="13820"/>
                  <a:pt x="15708" y="11698"/>
                </a:cubicBezTo>
                <a:cubicBezTo>
                  <a:pt x="16088" y="10906"/>
                  <a:pt x="16183" y="10051"/>
                  <a:pt x="16056" y="9196"/>
                </a:cubicBezTo>
                <a:cubicBezTo>
                  <a:pt x="15708" y="6916"/>
                  <a:pt x="13396" y="5744"/>
                  <a:pt x="12890" y="3591"/>
                </a:cubicBezTo>
                <a:cubicBezTo>
                  <a:pt x="12731" y="2926"/>
                  <a:pt x="12890" y="2071"/>
                  <a:pt x="12415" y="1532"/>
                </a:cubicBezTo>
                <a:cubicBezTo>
                  <a:pt x="11813" y="867"/>
                  <a:pt x="11116" y="1025"/>
                  <a:pt x="10293" y="740"/>
                </a:cubicBezTo>
                <a:cubicBezTo>
                  <a:pt x="9279" y="424"/>
                  <a:pt x="8203" y="75"/>
                  <a:pt x="7126" y="12"/>
                </a:cubicBezTo>
                <a:cubicBezTo>
                  <a:pt x="6997" y="4"/>
                  <a:pt x="6867" y="1"/>
                  <a:pt x="6737" y="1"/>
                </a:cubicBezTo>
                <a:close/>
              </a:path>
            </a:pathLst>
          </a:custGeom>
          <a:solidFill>
            <a:srgbClr val="1B1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43"/>
          <p:cNvSpPr/>
          <p:nvPr/>
        </p:nvSpPr>
        <p:spPr>
          <a:xfrm>
            <a:off x="3950656" y="2500516"/>
            <a:ext cx="468106" cy="624367"/>
          </a:xfrm>
          <a:custGeom>
            <a:avLst/>
            <a:gdLst/>
            <a:ahLst/>
            <a:cxnLst/>
            <a:rect l="l" t="t" r="r" b="b"/>
            <a:pathLst>
              <a:path w="14568" h="19431" extrusionOk="0">
                <a:moveTo>
                  <a:pt x="11233" y="0"/>
                </a:moveTo>
                <a:cubicBezTo>
                  <a:pt x="9357" y="0"/>
                  <a:pt x="7943" y="1924"/>
                  <a:pt x="7094" y="3596"/>
                </a:cubicBezTo>
                <a:cubicBezTo>
                  <a:pt x="5827" y="6098"/>
                  <a:pt x="4402" y="8537"/>
                  <a:pt x="3072" y="11007"/>
                </a:cubicBezTo>
                <a:cubicBezTo>
                  <a:pt x="1773" y="13382"/>
                  <a:pt x="348" y="15852"/>
                  <a:pt x="0" y="18576"/>
                </a:cubicBezTo>
                <a:cubicBezTo>
                  <a:pt x="2027" y="18956"/>
                  <a:pt x="4085" y="19399"/>
                  <a:pt x="6144" y="19431"/>
                </a:cubicBezTo>
                <a:cubicBezTo>
                  <a:pt x="6587" y="17974"/>
                  <a:pt x="7442" y="16644"/>
                  <a:pt x="8266" y="15377"/>
                </a:cubicBezTo>
                <a:cubicBezTo>
                  <a:pt x="9754" y="13065"/>
                  <a:pt x="11306" y="10785"/>
                  <a:pt x="12699" y="8410"/>
                </a:cubicBezTo>
                <a:cubicBezTo>
                  <a:pt x="13206" y="7555"/>
                  <a:pt x="13649" y="6668"/>
                  <a:pt x="13871" y="5750"/>
                </a:cubicBezTo>
                <a:cubicBezTo>
                  <a:pt x="14283" y="3976"/>
                  <a:pt x="14568" y="1285"/>
                  <a:pt x="12604" y="334"/>
                </a:cubicBezTo>
                <a:cubicBezTo>
                  <a:pt x="12123" y="103"/>
                  <a:pt x="11666" y="0"/>
                  <a:pt x="11233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43"/>
          <p:cNvSpPr/>
          <p:nvPr/>
        </p:nvSpPr>
        <p:spPr>
          <a:xfrm>
            <a:off x="4762676" y="2994907"/>
            <a:ext cx="376561" cy="568392"/>
          </a:xfrm>
          <a:custGeom>
            <a:avLst/>
            <a:gdLst/>
            <a:ahLst/>
            <a:cxnLst/>
            <a:rect l="l" t="t" r="r" b="b"/>
            <a:pathLst>
              <a:path w="11719" h="17689" extrusionOk="0">
                <a:moveTo>
                  <a:pt x="8504" y="0"/>
                </a:moveTo>
                <a:cubicBezTo>
                  <a:pt x="7648" y="0"/>
                  <a:pt x="6748" y="135"/>
                  <a:pt x="6176" y="625"/>
                </a:cubicBezTo>
                <a:cubicBezTo>
                  <a:pt x="5575" y="1163"/>
                  <a:pt x="5416" y="2050"/>
                  <a:pt x="5258" y="2873"/>
                </a:cubicBezTo>
                <a:cubicBezTo>
                  <a:pt x="4846" y="5153"/>
                  <a:pt x="4150" y="7370"/>
                  <a:pt x="3200" y="9492"/>
                </a:cubicBezTo>
                <a:cubicBezTo>
                  <a:pt x="3105" y="9682"/>
                  <a:pt x="3041" y="9872"/>
                  <a:pt x="2946" y="10094"/>
                </a:cubicBezTo>
                <a:cubicBezTo>
                  <a:pt x="2661" y="10727"/>
                  <a:pt x="2376" y="11329"/>
                  <a:pt x="1933" y="11962"/>
                </a:cubicBezTo>
                <a:cubicBezTo>
                  <a:pt x="1299" y="12880"/>
                  <a:pt x="761" y="13831"/>
                  <a:pt x="381" y="14876"/>
                </a:cubicBezTo>
                <a:cubicBezTo>
                  <a:pt x="159" y="15509"/>
                  <a:pt x="1" y="16174"/>
                  <a:pt x="286" y="16776"/>
                </a:cubicBezTo>
                <a:cubicBezTo>
                  <a:pt x="552" y="17380"/>
                  <a:pt x="1242" y="17689"/>
                  <a:pt x="1934" y="17689"/>
                </a:cubicBezTo>
                <a:cubicBezTo>
                  <a:pt x="2148" y="17689"/>
                  <a:pt x="2364" y="17659"/>
                  <a:pt x="2566" y="17599"/>
                </a:cubicBezTo>
                <a:cubicBezTo>
                  <a:pt x="3421" y="17346"/>
                  <a:pt x="4055" y="16681"/>
                  <a:pt x="4688" y="16047"/>
                </a:cubicBezTo>
                <a:cubicBezTo>
                  <a:pt x="7855" y="12722"/>
                  <a:pt x="11718" y="8668"/>
                  <a:pt x="11623" y="3728"/>
                </a:cubicBezTo>
                <a:cubicBezTo>
                  <a:pt x="11592" y="2936"/>
                  <a:pt x="11655" y="1416"/>
                  <a:pt x="11148" y="751"/>
                </a:cubicBezTo>
                <a:cubicBezTo>
                  <a:pt x="10832" y="340"/>
                  <a:pt x="10325" y="150"/>
                  <a:pt x="9818" y="86"/>
                </a:cubicBezTo>
                <a:cubicBezTo>
                  <a:pt x="9435" y="41"/>
                  <a:pt x="8976" y="0"/>
                  <a:pt x="8504" y="0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43"/>
          <p:cNvSpPr/>
          <p:nvPr/>
        </p:nvSpPr>
        <p:spPr>
          <a:xfrm>
            <a:off x="4681284" y="2500516"/>
            <a:ext cx="468138" cy="624367"/>
          </a:xfrm>
          <a:custGeom>
            <a:avLst/>
            <a:gdLst/>
            <a:ahLst/>
            <a:cxnLst/>
            <a:rect l="l" t="t" r="r" b="b"/>
            <a:pathLst>
              <a:path w="14569" h="19431" extrusionOk="0">
                <a:moveTo>
                  <a:pt x="3335" y="0"/>
                </a:moveTo>
                <a:cubicBezTo>
                  <a:pt x="2902" y="0"/>
                  <a:pt x="2445" y="103"/>
                  <a:pt x="1964" y="334"/>
                </a:cubicBezTo>
                <a:cubicBezTo>
                  <a:pt x="0" y="1285"/>
                  <a:pt x="317" y="3976"/>
                  <a:pt x="697" y="5750"/>
                </a:cubicBezTo>
                <a:cubicBezTo>
                  <a:pt x="919" y="6668"/>
                  <a:pt x="1362" y="7555"/>
                  <a:pt x="1869" y="8410"/>
                </a:cubicBezTo>
                <a:cubicBezTo>
                  <a:pt x="3262" y="10785"/>
                  <a:pt x="4814" y="13065"/>
                  <a:pt x="6303" y="15377"/>
                </a:cubicBezTo>
                <a:cubicBezTo>
                  <a:pt x="7126" y="16644"/>
                  <a:pt x="7981" y="17974"/>
                  <a:pt x="8424" y="19431"/>
                </a:cubicBezTo>
                <a:cubicBezTo>
                  <a:pt x="10483" y="19399"/>
                  <a:pt x="12541" y="18956"/>
                  <a:pt x="14568" y="18576"/>
                </a:cubicBezTo>
                <a:cubicBezTo>
                  <a:pt x="14251" y="15852"/>
                  <a:pt x="12795" y="13382"/>
                  <a:pt x="11528" y="11007"/>
                </a:cubicBezTo>
                <a:cubicBezTo>
                  <a:pt x="10166" y="8537"/>
                  <a:pt x="8741" y="6098"/>
                  <a:pt x="7474" y="3596"/>
                </a:cubicBezTo>
                <a:cubicBezTo>
                  <a:pt x="6625" y="1924"/>
                  <a:pt x="5212" y="0"/>
                  <a:pt x="3335" y="0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43"/>
          <p:cNvSpPr/>
          <p:nvPr/>
        </p:nvSpPr>
        <p:spPr>
          <a:xfrm>
            <a:off x="4225389" y="2460382"/>
            <a:ext cx="657399" cy="1024738"/>
          </a:xfrm>
          <a:custGeom>
            <a:avLst/>
            <a:gdLst/>
            <a:ahLst/>
            <a:cxnLst/>
            <a:rect l="l" t="t" r="r" b="b"/>
            <a:pathLst>
              <a:path w="20459" h="31891" extrusionOk="0">
                <a:moveTo>
                  <a:pt x="10166" y="0"/>
                </a:moveTo>
                <a:cubicBezTo>
                  <a:pt x="8868" y="32"/>
                  <a:pt x="7601" y="127"/>
                  <a:pt x="6303" y="348"/>
                </a:cubicBezTo>
                <a:cubicBezTo>
                  <a:pt x="5574" y="475"/>
                  <a:pt x="4814" y="665"/>
                  <a:pt x="4086" y="792"/>
                </a:cubicBezTo>
                <a:cubicBezTo>
                  <a:pt x="1964" y="1140"/>
                  <a:pt x="1774" y="1742"/>
                  <a:pt x="1331" y="3895"/>
                </a:cubicBezTo>
                <a:cubicBezTo>
                  <a:pt x="887" y="6080"/>
                  <a:pt x="444" y="8266"/>
                  <a:pt x="476" y="10514"/>
                </a:cubicBezTo>
                <a:cubicBezTo>
                  <a:pt x="539" y="13111"/>
                  <a:pt x="1552" y="14948"/>
                  <a:pt x="2376" y="17291"/>
                </a:cubicBezTo>
                <a:cubicBezTo>
                  <a:pt x="3136" y="19508"/>
                  <a:pt x="2693" y="22517"/>
                  <a:pt x="1996" y="24670"/>
                </a:cubicBezTo>
                <a:cubicBezTo>
                  <a:pt x="1521" y="26222"/>
                  <a:pt x="666" y="27489"/>
                  <a:pt x="96" y="28977"/>
                </a:cubicBezTo>
                <a:cubicBezTo>
                  <a:pt x="32" y="29104"/>
                  <a:pt x="1" y="29230"/>
                  <a:pt x="32" y="29357"/>
                </a:cubicBezTo>
                <a:cubicBezTo>
                  <a:pt x="64" y="29515"/>
                  <a:pt x="222" y="29610"/>
                  <a:pt x="381" y="29674"/>
                </a:cubicBezTo>
                <a:cubicBezTo>
                  <a:pt x="3168" y="31162"/>
                  <a:pt x="6303" y="31606"/>
                  <a:pt x="9375" y="31827"/>
                </a:cubicBezTo>
                <a:cubicBezTo>
                  <a:pt x="9660" y="31827"/>
                  <a:pt x="9913" y="31859"/>
                  <a:pt x="10166" y="31859"/>
                </a:cubicBezTo>
                <a:lnTo>
                  <a:pt x="10166" y="31891"/>
                </a:lnTo>
                <a:cubicBezTo>
                  <a:pt x="10198" y="31891"/>
                  <a:pt x="10198" y="31859"/>
                  <a:pt x="10230" y="31859"/>
                </a:cubicBezTo>
                <a:cubicBezTo>
                  <a:pt x="10261" y="31859"/>
                  <a:pt x="10261" y="31891"/>
                  <a:pt x="10293" y="31891"/>
                </a:cubicBezTo>
                <a:lnTo>
                  <a:pt x="10293" y="31859"/>
                </a:lnTo>
                <a:cubicBezTo>
                  <a:pt x="10546" y="31859"/>
                  <a:pt x="10800" y="31827"/>
                  <a:pt x="11085" y="31827"/>
                </a:cubicBezTo>
                <a:cubicBezTo>
                  <a:pt x="14125" y="31606"/>
                  <a:pt x="17292" y="31162"/>
                  <a:pt x="20079" y="29674"/>
                </a:cubicBezTo>
                <a:cubicBezTo>
                  <a:pt x="20237" y="29610"/>
                  <a:pt x="20364" y="29515"/>
                  <a:pt x="20427" y="29357"/>
                </a:cubicBezTo>
                <a:cubicBezTo>
                  <a:pt x="20459" y="29230"/>
                  <a:pt x="20396" y="29104"/>
                  <a:pt x="20364" y="28977"/>
                </a:cubicBezTo>
                <a:cubicBezTo>
                  <a:pt x="19794" y="27489"/>
                  <a:pt x="18939" y="26222"/>
                  <a:pt x="18432" y="24670"/>
                </a:cubicBezTo>
                <a:cubicBezTo>
                  <a:pt x="17767" y="22548"/>
                  <a:pt x="17324" y="19508"/>
                  <a:pt x="18084" y="17291"/>
                </a:cubicBezTo>
                <a:cubicBezTo>
                  <a:pt x="18907" y="14948"/>
                  <a:pt x="19889" y="13111"/>
                  <a:pt x="19952" y="10514"/>
                </a:cubicBezTo>
                <a:cubicBezTo>
                  <a:pt x="20016" y="8266"/>
                  <a:pt x="19572" y="6080"/>
                  <a:pt x="19129" y="3895"/>
                </a:cubicBezTo>
                <a:cubicBezTo>
                  <a:pt x="18685" y="1742"/>
                  <a:pt x="18464" y="1108"/>
                  <a:pt x="16374" y="792"/>
                </a:cubicBezTo>
                <a:cubicBezTo>
                  <a:pt x="15614" y="665"/>
                  <a:pt x="14885" y="475"/>
                  <a:pt x="14125" y="348"/>
                </a:cubicBezTo>
                <a:cubicBezTo>
                  <a:pt x="12858" y="127"/>
                  <a:pt x="11560" y="0"/>
                  <a:pt x="10261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43"/>
          <p:cNvSpPr/>
          <p:nvPr/>
        </p:nvSpPr>
        <p:spPr>
          <a:xfrm>
            <a:off x="4348520" y="2438661"/>
            <a:ext cx="439637" cy="236656"/>
          </a:xfrm>
          <a:custGeom>
            <a:avLst/>
            <a:gdLst/>
            <a:ahLst/>
            <a:cxnLst/>
            <a:rect l="l" t="t" r="r" b="b"/>
            <a:pathLst>
              <a:path w="13682" h="7365" extrusionOk="0">
                <a:moveTo>
                  <a:pt x="12401" y="0"/>
                </a:moveTo>
                <a:cubicBezTo>
                  <a:pt x="12204" y="0"/>
                  <a:pt x="12024" y="11"/>
                  <a:pt x="11908" y="11"/>
                </a:cubicBezTo>
                <a:cubicBezTo>
                  <a:pt x="7950" y="138"/>
                  <a:pt x="3991" y="296"/>
                  <a:pt x="1" y="423"/>
                </a:cubicBezTo>
                <a:cubicBezTo>
                  <a:pt x="254" y="1278"/>
                  <a:pt x="254" y="2069"/>
                  <a:pt x="571" y="2893"/>
                </a:cubicBezTo>
                <a:cubicBezTo>
                  <a:pt x="856" y="3621"/>
                  <a:pt x="1236" y="4286"/>
                  <a:pt x="1679" y="4888"/>
                </a:cubicBezTo>
                <a:cubicBezTo>
                  <a:pt x="2629" y="6123"/>
                  <a:pt x="3959" y="6946"/>
                  <a:pt x="5448" y="7263"/>
                </a:cubicBezTo>
                <a:cubicBezTo>
                  <a:pt x="5815" y="7331"/>
                  <a:pt x="6187" y="7364"/>
                  <a:pt x="6559" y="7364"/>
                </a:cubicBezTo>
                <a:cubicBezTo>
                  <a:pt x="8788" y="7364"/>
                  <a:pt x="11017" y="6181"/>
                  <a:pt x="12130" y="4255"/>
                </a:cubicBezTo>
                <a:cubicBezTo>
                  <a:pt x="12542" y="3526"/>
                  <a:pt x="12795" y="2735"/>
                  <a:pt x="13048" y="1911"/>
                </a:cubicBezTo>
                <a:cubicBezTo>
                  <a:pt x="13175" y="1531"/>
                  <a:pt x="13682" y="613"/>
                  <a:pt x="13428" y="296"/>
                </a:cubicBezTo>
                <a:cubicBezTo>
                  <a:pt x="13259" y="43"/>
                  <a:pt x="12795" y="0"/>
                  <a:pt x="12401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43"/>
          <p:cNvSpPr/>
          <p:nvPr/>
        </p:nvSpPr>
        <p:spPr>
          <a:xfrm>
            <a:off x="4425863" y="2265274"/>
            <a:ext cx="266635" cy="371227"/>
          </a:xfrm>
          <a:custGeom>
            <a:avLst/>
            <a:gdLst/>
            <a:ahLst/>
            <a:cxnLst/>
            <a:rect l="l" t="t" r="r" b="b"/>
            <a:pathLst>
              <a:path w="8298" h="11553" extrusionOk="0">
                <a:moveTo>
                  <a:pt x="2592" y="1"/>
                </a:moveTo>
                <a:cubicBezTo>
                  <a:pt x="2393" y="1"/>
                  <a:pt x="2194" y="7"/>
                  <a:pt x="1996" y="23"/>
                </a:cubicBezTo>
                <a:cubicBezTo>
                  <a:pt x="1932" y="23"/>
                  <a:pt x="1869" y="23"/>
                  <a:pt x="1837" y="87"/>
                </a:cubicBezTo>
                <a:cubicBezTo>
                  <a:pt x="1774" y="118"/>
                  <a:pt x="1774" y="182"/>
                  <a:pt x="1774" y="245"/>
                </a:cubicBezTo>
                <a:cubicBezTo>
                  <a:pt x="1679" y="1385"/>
                  <a:pt x="1774" y="2588"/>
                  <a:pt x="1711" y="3760"/>
                </a:cubicBezTo>
                <a:cubicBezTo>
                  <a:pt x="1616" y="4837"/>
                  <a:pt x="1394" y="5914"/>
                  <a:pt x="761" y="6800"/>
                </a:cubicBezTo>
                <a:cubicBezTo>
                  <a:pt x="0" y="7877"/>
                  <a:pt x="190" y="9334"/>
                  <a:pt x="1014" y="10284"/>
                </a:cubicBezTo>
                <a:cubicBezTo>
                  <a:pt x="1808" y="11180"/>
                  <a:pt x="3074" y="11552"/>
                  <a:pt x="4322" y="11552"/>
                </a:cubicBezTo>
                <a:cubicBezTo>
                  <a:pt x="5016" y="11552"/>
                  <a:pt x="5703" y="11438"/>
                  <a:pt x="6303" y="11234"/>
                </a:cubicBezTo>
                <a:cubicBezTo>
                  <a:pt x="7443" y="10822"/>
                  <a:pt x="8234" y="9936"/>
                  <a:pt x="8266" y="8701"/>
                </a:cubicBezTo>
                <a:cubicBezTo>
                  <a:pt x="8298" y="7339"/>
                  <a:pt x="7094" y="6357"/>
                  <a:pt x="6778" y="5059"/>
                </a:cubicBezTo>
                <a:cubicBezTo>
                  <a:pt x="6619" y="4330"/>
                  <a:pt x="6619" y="3602"/>
                  <a:pt x="6651" y="2842"/>
                </a:cubicBezTo>
                <a:cubicBezTo>
                  <a:pt x="6651" y="1987"/>
                  <a:pt x="6683" y="1132"/>
                  <a:pt x="6714" y="245"/>
                </a:cubicBezTo>
                <a:cubicBezTo>
                  <a:pt x="5970" y="107"/>
                  <a:pt x="5345" y="17"/>
                  <a:pt x="4590" y="17"/>
                </a:cubicBezTo>
                <a:cubicBezTo>
                  <a:pt x="4478" y="17"/>
                  <a:pt x="4363" y="19"/>
                  <a:pt x="4244" y="23"/>
                </a:cubicBezTo>
                <a:cubicBezTo>
                  <a:pt x="4135" y="28"/>
                  <a:pt x="4024" y="30"/>
                  <a:pt x="3913" y="30"/>
                </a:cubicBezTo>
                <a:cubicBezTo>
                  <a:pt x="3480" y="30"/>
                  <a:pt x="3037" y="1"/>
                  <a:pt x="2592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43"/>
          <p:cNvSpPr/>
          <p:nvPr/>
        </p:nvSpPr>
        <p:spPr>
          <a:xfrm>
            <a:off x="4531708" y="1854685"/>
            <a:ext cx="501685" cy="786861"/>
          </a:xfrm>
          <a:custGeom>
            <a:avLst/>
            <a:gdLst/>
            <a:ahLst/>
            <a:cxnLst/>
            <a:rect l="l" t="t" r="r" b="b"/>
            <a:pathLst>
              <a:path w="15613" h="24488" extrusionOk="0">
                <a:moveTo>
                  <a:pt x="2308" y="1"/>
                </a:moveTo>
                <a:cubicBezTo>
                  <a:pt x="2215" y="1"/>
                  <a:pt x="2121" y="3"/>
                  <a:pt x="2027" y="7"/>
                </a:cubicBezTo>
                <a:cubicBezTo>
                  <a:pt x="1330" y="39"/>
                  <a:pt x="633" y="197"/>
                  <a:pt x="0" y="514"/>
                </a:cubicBezTo>
                <a:cubicBezTo>
                  <a:pt x="633" y="229"/>
                  <a:pt x="1330" y="70"/>
                  <a:pt x="2027" y="70"/>
                </a:cubicBezTo>
                <a:cubicBezTo>
                  <a:pt x="2115" y="66"/>
                  <a:pt x="2204" y="64"/>
                  <a:pt x="2292" y="64"/>
                </a:cubicBezTo>
                <a:cubicBezTo>
                  <a:pt x="2901" y="64"/>
                  <a:pt x="3509" y="158"/>
                  <a:pt x="4117" y="324"/>
                </a:cubicBezTo>
                <a:cubicBezTo>
                  <a:pt x="5479" y="640"/>
                  <a:pt x="6714" y="1337"/>
                  <a:pt x="7696" y="2351"/>
                </a:cubicBezTo>
                <a:cubicBezTo>
                  <a:pt x="8677" y="3332"/>
                  <a:pt x="9342" y="4631"/>
                  <a:pt x="9532" y="5992"/>
                </a:cubicBezTo>
                <a:cubicBezTo>
                  <a:pt x="9627" y="6689"/>
                  <a:pt x="9596" y="7386"/>
                  <a:pt x="9596" y="8083"/>
                </a:cubicBezTo>
                <a:cubicBezTo>
                  <a:pt x="9627" y="8811"/>
                  <a:pt x="9659" y="9539"/>
                  <a:pt x="9976" y="10204"/>
                </a:cubicBezTo>
                <a:cubicBezTo>
                  <a:pt x="10293" y="10869"/>
                  <a:pt x="10831" y="11376"/>
                  <a:pt x="11401" y="11788"/>
                </a:cubicBezTo>
                <a:cubicBezTo>
                  <a:pt x="11971" y="12200"/>
                  <a:pt x="12604" y="12516"/>
                  <a:pt x="13206" y="12896"/>
                </a:cubicBezTo>
                <a:cubicBezTo>
                  <a:pt x="13491" y="13055"/>
                  <a:pt x="13776" y="13245"/>
                  <a:pt x="13966" y="13530"/>
                </a:cubicBezTo>
                <a:cubicBezTo>
                  <a:pt x="14156" y="13783"/>
                  <a:pt x="14219" y="14131"/>
                  <a:pt x="14219" y="14480"/>
                </a:cubicBezTo>
                <a:cubicBezTo>
                  <a:pt x="14219" y="14828"/>
                  <a:pt x="14188" y="15176"/>
                  <a:pt x="14093" y="15493"/>
                </a:cubicBezTo>
                <a:cubicBezTo>
                  <a:pt x="14029" y="15842"/>
                  <a:pt x="13871" y="16158"/>
                  <a:pt x="13744" y="16475"/>
                </a:cubicBezTo>
                <a:cubicBezTo>
                  <a:pt x="13586" y="16792"/>
                  <a:pt x="13491" y="17172"/>
                  <a:pt x="13554" y="17552"/>
                </a:cubicBezTo>
                <a:cubicBezTo>
                  <a:pt x="13586" y="17900"/>
                  <a:pt x="13713" y="18248"/>
                  <a:pt x="13871" y="18565"/>
                </a:cubicBezTo>
                <a:cubicBezTo>
                  <a:pt x="14188" y="19198"/>
                  <a:pt x="14536" y="19800"/>
                  <a:pt x="14853" y="20433"/>
                </a:cubicBezTo>
                <a:cubicBezTo>
                  <a:pt x="15170" y="21035"/>
                  <a:pt x="15423" y="21700"/>
                  <a:pt x="15486" y="22397"/>
                </a:cubicBezTo>
                <a:cubicBezTo>
                  <a:pt x="15581" y="23094"/>
                  <a:pt x="15486" y="23822"/>
                  <a:pt x="15265" y="24487"/>
                </a:cubicBezTo>
                <a:cubicBezTo>
                  <a:pt x="15518" y="23822"/>
                  <a:pt x="15613" y="23125"/>
                  <a:pt x="15550" y="22397"/>
                </a:cubicBezTo>
                <a:cubicBezTo>
                  <a:pt x="15486" y="21700"/>
                  <a:pt x="15233" y="21035"/>
                  <a:pt x="14948" y="20370"/>
                </a:cubicBezTo>
                <a:cubicBezTo>
                  <a:pt x="14631" y="19737"/>
                  <a:pt x="14283" y="19135"/>
                  <a:pt x="13966" y="18502"/>
                </a:cubicBezTo>
                <a:cubicBezTo>
                  <a:pt x="13839" y="18185"/>
                  <a:pt x="13713" y="17868"/>
                  <a:pt x="13681" y="17520"/>
                </a:cubicBezTo>
                <a:cubicBezTo>
                  <a:pt x="13649" y="17203"/>
                  <a:pt x="13744" y="16855"/>
                  <a:pt x="13871" y="16538"/>
                </a:cubicBezTo>
                <a:cubicBezTo>
                  <a:pt x="14029" y="16222"/>
                  <a:pt x="14188" y="15905"/>
                  <a:pt x="14283" y="15556"/>
                </a:cubicBezTo>
                <a:cubicBezTo>
                  <a:pt x="14378" y="15208"/>
                  <a:pt x="14409" y="14860"/>
                  <a:pt x="14409" y="14480"/>
                </a:cubicBezTo>
                <a:cubicBezTo>
                  <a:pt x="14409" y="14131"/>
                  <a:pt x="14346" y="13751"/>
                  <a:pt x="14124" y="13435"/>
                </a:cubicBezTo>
                <a:cubicBezTo>
                  <a:pt x="13903" y="13118"/>
                  <a:pt x="13586" y="12928"/>
                  <a:pt x="13301" y="12738"/>
                </a:cubicBezTo>
                <a:cubicBezTo>
                  <a:pt x="12699" y="12358"/>
                  <a:pt x="12066" y="12041"/>
                  <a:pt x="11496" y="11630"/>
                </a:cubicBezTo>
                <a:cubicBezTo>
                  <a:pt x="10958" y="11250"/>
                  <a:pt x="10451" y="10743"/>
                  <a:pt x="10166" y="10109"/>
                </a:cubicBezTo>
                <a:cubicBezTo>
                  <a:pt x="9881" y="9508"/>
                  <a:pt x="9817" y="8779"/>
                  <a:pt x="9786" y="8114"/>
                </a:cubicBezTo>
                <a:cubicBezTo>
                  <a:pt x="9786" y="7418"/>
                  <a:pt x="9817" y="6689"/>
                  <a:pt x="9722" y="5992"/>
                </a:cubicBezTo>
                <a:cubicBezTo>
                  <a:pt x="9532" y="4567"/>
                  <a:pt x="8804" y="3237"/>
                  <a:pt x="7822" y="2256"/>
                </a:cubicBezTo>
                <a:cubicBezTo>
                  <a:pt x="6809" y="1242"/>
                  <a:pt x="5510" y="545"/>
                  <a:pt x="4149" y="229"/>
                </a:cubicBezTo>
                <a:cubicBezTo>
                  <a:pt x="3542" y="91"/>
                  <a:pt x="2935" y="1"/>
                  <a:pt x="2308" y="1"/>
                </a:cubicBezTo>
                <a:close/>
              </a:path>
            </a:pathLst>
          </a:custGeom>
          <a:solidFill>
            <a:srgbClr val="1B1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43"/>
          <p:cNvSpPr/>
          <p:nvPr/>
        </p:nvSpPr>
        <p:spPr>
          <a:xfrm>
            <a:off x="4475733" y="2265274"/>
            <a:ext cx="166896" cy="185437"/>
          </a:xfrm>
          <a:custGeom>
            <a:avLst/>
            <a:gdLst/>
            <a:ahLst/>
            <a:cxnLst/>
            <a:rect l="l" t="t" r="r" b="b"/>
            <a:pathLst>
              <a:path w="5194" h="5771" extrusionOk="0">
                <a:moveTo>
                  <a:pt x="1021" y="1"/>
                </a:moveTo>
                <a:cubicBezTo>
                  <a:pt x="827" y="1"/>
                  <a:pt x="634" y="7"/>
                  <a:pt x="444" y="23"/>
                </a:cubicBezTo>
                <a:cubicBezTo>
                  <a:pt x="380" y="23"/>
                  <a:pt x="317" y="23"/>
                  <a:pt x="254" y="55"/>
                </a:cubicBezTo>
                <a:cubicBezTo>
                  <a:pt x="222" y="87"/>
                  <a:pt x="222" y="150"/>
                  <a:pt x="222" y="213"/>
                </a:cubicBezTo>
                <a:cubicBezTo>
                  <a:pt x="127" y="1385"/>
                  <a:pt x="222" y="2557"/>
                  <a:pt x="127" y="3729"/>
                </a:cubicBezTo>
                <a:cubicBezTo>
                  <a:pt x="95" y="4077"/>
                  <a:pt x="64" y="4425"/>
                  <a:pt x="0" y="4742"/>
                </a:cubicBezTo>
                <a:cubicBezTo>
                  <a:pt x="127" y="4837"/>
                  <a:pt x="254" y="4932"/>
                  <a:pt x="380" y="5027"/>
                </a:cubicBezTo>
                <a:cubicBezTo>
                  <a:pt x="1024" y="5515"/>
                  <a:pt x="1823" y="5770"/>
                  <a:pt x="2624" y="5770"/>
                </a:cubicBezTo>
                <a:cubicBezTo>
                  <a:pt x="2967" y="5770"/>
                  <a:pt x="3310" y="5723"/>
                  <a:pt x="3642" y="5629"/>
                </a:cubicBezTo>
                <a:cubicBezTo>
                  <a:pt x="4212" y="5470"/>
                  <a:pt x="4719" y="5217"/>
                  <a:pt x="5194" y="4900"/>
                </a:cubicBezTo>
                <a:cubicBezTo>
                  <a:pt x="5036" y="4204"/>
                  <a:pt x="5067" y="3539"/>
                  <a:pt x="5067" y="2842"/>
                </a:cubicBezTo>
                <a:cubicBezTo>
                  <a:pt x="5099" y="1987"/>
                  <a:pt x="5099" y="1100"/>
                  <a:pt x="5162" y="245"/>
                </a:cubicBezTo>
                <a:cubicBezTo>
                  <a:pt x="4486" y="95"/>
                  <a:pt x="3908" y="4"/>
                  <a:pt x="3242" y="4"/>
                </a:cubicBezTo>
                <a:cubicBezTo>
                  <a:pt x="3066" y="4"/>
                  <a:pt x="2884" y="10"/>
                  <a:pt x="2692" y="23"/>
                </a:cubicBezTo>
                <a:cubicBezTo>
                  <a:pt x="2578" y="28"/>
                  <a:pt x="2463" y="30"/>
                  <a:pt x="2349" y="30"/>
                </a:cubicBezTo>
                <a:cubicBezTo>
                  <a:pt x="1903" y="30"/>
                  <a:pt x="1458" y="1"/>
                  <a:pt x="1021" y="1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43"/>
          <p:cNvSpPr/>
          <p:nvPr/>
        </p:nvSpPr>
        <p:spPr>
          <a:xfrm>
            <a:off x="4333257" y="1908925"/>
            <a:ext cx="413192" cy="500046"/>
          </a:xfrm>
          <a:custGeom>
            <a:avLst/>
            <a:gdLst/>
            <a:ahLst/>
            <a:cxnLst/>
            <a:rect l="l" t="t" r="r" b="b"/>
            <a:pathLst>
              <a:path w="12859" h="15562" extrusionOk="0">
                <a:moveTo>
                  <a:pt x="7233" y="1"/>
                </a:moveTo>
                <a:cubicBezTo>
                  <a:pt x="5805" y="1"/>
                  <a:pt x="4344" y="543"/>
                  <a:pt x="3199" y="1676"/>
                </a:cubicBezTo>
                <a:cubicBezTo>
                  <a:pt x="1" y="4811"/>
                  <a:pt x="1362" y="12253"/>
                  <a:pt x="4814" y="14819"/>
                </a:cubicBezTo>
                <a:cubicBezTo>
                  <a:pt x="5480" y="15307"/>
                  <a:pt x="6285" y="15562"/>
                  <a:pt x="7089" y="15562"/>
                </a:cubicBezTo>
                <a:cubicBezTo>
                  <a:pt x="7433" y="15562"/>
                  <a:pt x="7776" y="15515"/>
                  <a:pt x="8108" y="15420"/>
                </a:cubicBezTo>
                <a:cubicBezTo>
                  <a:pt x="11465" y="14470"/>
                  <a:pt x="12858" y="10290"/>
                  <a:pt x="12795" y="6711"/>
                </a:cubicBezTo>
                <a:cubicBezTo>
                  <a:pt x="12763" y="5571"/>
                  <a:pt x="12605" y="4494"/>
                  <a:pt x="12288" y="3576"/>
                </a:cubicBezTo>
                <a:cubicBezTo>
                  <a:pt x="11487" y="1248"/>
                  <a:pt x="9397" y="1"/>
                  <a:pt x="7233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43"/>
          <p:cNvSpPr/>
          <p:nvPr/>
        </p:nvSpPr>
        <p:spPr>
          <a:xfrm>
            <a:off x="4370917" y="1889613"/>
            <a:ext cx="383662" cy="341826"/>
          </a:xfrm>
          <a:custGeom>
            <a:avLst/>
            <a:gdLst/>
            <a:ahLst/>
            <a:cxnLst/>
            <a:rect l="l" t="t" r="r" b="b"/>
            <a:pathLst>
              <a:path w="11940" h="10638" extrusionOk="0">
                <a:moveTo>
                  <a:pt x="6421" y="0"/>
                </a:moveTo>
                <a:cubicBezTo>
                  <a:pt x="5124" y="0"/>
                  <a:pt x="3796" y="446"/>
                  <a:pt x="2692" y="1390"/>
                </a:cubicBezTo>
                <a:cubicBezTo>
                  <a:pt x="2217" y="1802"/>
                  <a:pt x="1869" y="2309"/>
                  <a:pt x="1520" y="2815"/>
                </a:cubicBezTo>
                <a:cubicBezTo>
                  <a:pt x="1204" y="3290"/>
                  <a:pt x="792" y="3607"/>
                  <a:pt x="539" y="4114"/>
                </a:cubicBezTo>
                <a:cubicBezTo>
                  <a:pt x="285" y="4620"/>
                  <a:pt x="95" y="5190"/>
                  <a:pt x="32" y="5761"/>
                </a:cubicBezTo>
                <a:cubicBezTo>
                  <a:pt x="0" y="6331"/>
                  <a:pt x="159" y="6806"/>
                  <a:pt x="190" y="7344"/>
                </a:cubicBezTo>
                <a:cubicBezTo>
                  <a:pt x="159" y="6806"/>
                  <a:pt x="412" y="6236"/>
                  <a:pt x="824" y="5856"/>
                </a:cubicBezTo>
                <a:cubicBezTo>
                  <a:pt x="1172" y="5571"/>
                  <a:pt x="1584" y="5412"/>
                  <a:pt x="1964" y="5190"/>
                </a:cubicBezTo>
                <a:cubicBezTo>
                  <a:pt x="2344" y="4969"/>
                  <a:pt x="2724" y="4684"/>
                  <a:pt x="2851" y="4272"/>
                </a:cubicBezTo>
                <a:cubicBezTo>
                  <a:pt x="4086" y="5856"/>
                  <a:pt x="5986" y="6362"/>
                  <a:pt x="7854" y="6837"/>
                </a:cubicBezTo>
                <a:cubicBezTo>
                  <a:pt x="9406" y="7217"/>
                  <a:pt x="11148" y="8199"/>
                  <a:pt x="11180" y="10036"/>
                </a:cubicBezTo>
                <a:cubicBezTo>
                  <a:pt x="11180" y="10258"/>
                  <a:pt x="11180" y="10321"/>
                  <a:pt x="11306" y="10638"/>
                </a:cubicBezTo>
                <a:cubicBezTo>
                  <a:pt x="11401" y="10353"/>
                  <a:pt x="11433" y="10163"/>
                  <a:pt x="11465" y="9877"/>
                </a:cubicBezTo>
                <a:cubicBezTo>
                  <a:pt x="11496" y="9561"/>
                  <a:pt x="11591" y="9276"/>
                  <a:pt x="11655" y="8959"/>
                </a:cubicBezTo>
                <a:cubicBezTo>
                  <a:pt x="11781" y="8357"/>
                  <a:pt x="11845" y="7724"/>
                  <a:pt x="11876" y="7091"/>
                </a:cubicBezTo>
                <a:cubicBezTo>
                  <a:pt x="11940" y="5951"/>
                  <a:pt x="11845" y="4874"/>
                  <a:pt x="11623" y="3955"/>
                </a:cubicBezTo>
                <a:cubicBezTo>
                  <a:pt x="10953" y="1419"/>
                  <a:pt x="8736" y="0"/>
                  <a:pt x="6421" y="0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43"/>
          <p:cNvSpPr/>
          <p:nvPr/>
        </p:nvSpPr>
        <p:spPr>
          <a:xfrm>
            <a:off x="4315970" y="1867506"/>
            <a:ext cx="491531" cy="373862"/>
          </a:xfrm>
          <a:custGeom>
            <a:avLst/>
            <a:gdLst/>
            <a:ahLst/>
            <a:cxnLst/>
            <a:rect l="l" t="t" r="r" b="b"/>
            <a:pathLst>
              <a:path w="15297" h="11635" extrusionOk="0">
                <a:moveTo>
                  <a:pt x="8736" y="1"/>
                </a:moveTo>
                <a:cubicBezTo>
                  <a:pt x="8568" y="1"/>
                  <a:pt x="8401" y="7"/>
                  <a:pt x="8234" y="20"/>
                </a:cubicBezTo>
                <a:cubicBezTo>
                  <a:pt x="7442" y="83"/>
                  <a:pt x="6841" y="495"/>
                  <a:pt x="6112" y="811"/>
                </a:cubicBezTo>
                <a:cubicBezTo>
                  <a:pt x="5416" y="1128"/>
                  <a:pt x="4592" y="1318"/>
                  <a:pt x="3832" y="1572"/>
                </a:cubicBezTo>
                <a:cubicBezTo>
                  <a:pt x="3009" y="1857"/>
                  <a:pt x="2122" y="2142"/>
                  <a:pt x="1457" y="2712"/>
                </a:cubicBezTo>
                <a:cubicBezTo>
                  <a:pt x="950" y="3155"/>
                  <a:pt x="602" y="3725"/>
                  <a:pt x="349" y="4327"/>
                </a:cubicBezTo>
                <a:cubicBezTo>
                  <a:pt x="32" y="5055"/>
                  <a:pt x="0" y="5847"/>
                  <a:pt x="95" y="6639"/>
                </a:cubicBezTo>
                <a:cubicBezTo>
                  <a:pt x="159" y="7272"/>
                  <a:pt x="254" y="7937"/>
                  <a:pt x="539" y="8539"/>
                </a:cubicBezTo>
                <a:cubicBezTo>
                  <a:pt x="792" y="9077"/>
                  <a:pt x="1362" y="9457"/>
                  <a:pt x="1900" y="9710"/>
                </a:cubicBezTo>
                <a:cubicBezTo>
                  <a:pt x="1837" y="9679"/>
                  <a:pt x="1900" y="8760"/>
                  <a:pt x="1900" y="8634"/>
                </a:cubicBezTo>
                <a:cubicBezTo>
                  <a:pt x="1869" y="7810"/>
                  <a:pt x="1932" y="6987"/>
                  <a:pt x="2185" y="6227"/>
                </a:cubicBezTo>
                <a:cubicBezTo>
                  <a:pt x="2407" y="5467"/>
                  <a:pt x="2914" y="4992"/>
                  <a:pt x="3547" y="4517"/>
                </a:cubicBezTo>
                <a:cubicBezTo>
                  <a:pt x="3801" y="4358"/>
                  <a:pt x="4054" y="4168"/>
                  <a:pt x="4244" y="3915"/>
                </a:cubicBezTo>
                <a:cubicBezTo>
                  <a:pt x="4371" y="3820"/>
                  <a:pt x="4814" y="3282"/>
                  <a:pt x="4751" y="3092"/>
                </a:cubicBezTo>
                <a:lnTo>
                  <a:pt x="4751" y="3092"/>
                </a:lnTo>
                <a:cubicBezTo>
                  <a:pt x="5099" y="3883"/>
                  <a:pt x="5669" y="4707"/>
                  <a:pt x="6366" y="5213"/>
                </a:cubicBezTo>
                <a:cubicBezTo>
                  <a:pt x="7696" y="6195"/>
                  <a:pt x="9184" y="6892"/>
                  <a:pt x="10673" y="7462"/>
                </a:cubicBezTo>
                <a:lnTo>
                  <a:pt x="11021" y="7620"/>
                </a:lnTo>
                <a:cubicBezTo>
                  <a:pt x="11433" y="7779"/>
                  <a:pt x="11813" y="7969"/>
                  <a:pt x="12161" y="8285"/>
                </a:cubicBezTo>
                <a:cubicBezTo>
                  <a:pt x="12921" y="8950"/>
                  <a:pt x="12985" y="10027"/>
                  <a:pt x="12953" y="10977"/>
                </a:cubicBezTo>
                <a:cubicBezTo>
                  <a:pt x="12953" y="11072"/>
                  <a:pt x="12953" y="11199"/>
                  <a:pt x="12985" y="11294"/>
                </a:cubicBezTo>
                <a:cubicBezTo>
                  <a:pt x="13067" y="11542"/>
                  <a:pt x="13315" y="11635"/>
                  <a:pt x="13577" y="11635"/>
                </a:cubicBezTo>
                <a:cubicBezTo>
                  <a:pt x="13817" y="11635"/>
                  <a:pt x="14069" y="11558"/>
                  <a:pt x="14220" y="11452"/>
                </a:cubicBezTo>
                <a:cubicBezTo>
                  <a:pt x="14505" y="11199"/>
                  <a:pt x="14758" y="10851"/>
                  <a:pt x="14885" y="10502"/>
                </a:cubicBezTo>
                <a:cubicBezTo>
                  <a:pt x="15296" y="9267"/>
                  <a:pt x="15265" y="7905"/>
                  <a:pt x="15201" y="6575"/>
                </a:cubicBezTo>
                <a:cubicBezTo>
                  <a:pt x="15170" y="5847"/>
                  <a:pt x="15138" y="5087"/>
                  <a:pt x="14948" y="4390"/>
                </a:cubicBezTo>
                <a:cubicBezTo>
                  <a:pt x="14726" y="3630"/>
                  <a:pt x="14315" y="2965"/>
                  <a:pt x="13808" y="2363"/>
                </a:cubicBezTo>
                <a:cubicBezTo>
                  <a:pt x="12527" y="821"/>
                  <a:pt x="10632" y="1"/>
                  <a:pt x="8736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43"/>
          <p:cNvSpPr/>
          <p:nvPr/>
        </p:nvSpPr>
        <p:spPr>
          <a:xfrm>
            <a:off x="4092103" y="2973249"/>
            <a:ext cx="924002" cy="20372"/>
          </a:xfrm>
          <a:custGeom>
            <a:avLst/>
            <a:gdLst/>
            <a:ahLst/>
            <a:cxnLst/>
            <a:rect l="l" t="t" r="r" b="b"/>
            <a:pathLst>
              <a:path w="28756" h="634" extrusionOk="0">
                <a:moveTo>
                  <a:pt x="28471" y="0"/>
                </a:moveTo>
                <a:lnTo>
                  <a:pt x="222" y="64"/>
                </a:lnTo>
                <a:lnTo>
                  <a:pt x="0" y="634"/>
                </a:lnTo>
                <a:lnTo>
                  <a:pt x="28756" y="634"/>
                </a:lnTo>
                <a:lnTo>
                  <a:pt x="28471" y="0"/>
                </a:lnTo>
                <a:close/>
              </a:path>
            </a:pathLst>
          </a:custGeom>
          <a:solidFill>
            <a:srgbClr val="BDC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43"/>
          <p:cNvSpPr/>
          <p:nvPr/>
        </p:nvSpPr>
        <p:spPr>
          <a:xfrm>
            <a:off x="4450284" y="3733376"/>
            <a:ext cx="480349" cy="175058"/>
          </a:xfrm>
          <a:custGeom>
            <a:avLst/>
            <a:gdLst/>
            <a:ahLst/>
            <a:cxnLst/>
            <a:rect l="l" t="t" r="r" b="b"/>
            <a:pathLst>
              <a:path w="14949" h="5448" extrusionOk="0">
                <a:moveTo>
                  <a:pt x="13460" y="1"/>
                </a:moveTo>
                <a:cubicBezTo>
                  <a:pt x="13048" y="1"/>
                  <a:pt x="12605" y="32"/>
                  <a:pt x="12161" y="64"/>
                </a:cubicBezTo>
                <a:cubicBezTo>
                  <a:pt x="10483" y="286"/>
                  <a:pt x="8868" y="951"/>
                  <a:pt x="7158" y="1141"/>
                </a:cubicBezTo>
                <a:cubicBezTo>
                  <a:pt x="6740" y="1189"/>
                  <a:pt x="6326" y="1205"/>
                  <a:pt x="5914" y="1205"/>
                </a:cubicBezTo>
                <a:cubicBezTo>
                  <a:pt x="5233" y="1205"/>
                  <a:pt x="4555" y="1161"/>
                  <a:pt x="3864" y="1141"/>
                </a:cubicBezTo>
                <a:cubicBezTo>
                  <a:pt x="3437" y="1109"/>
                  <a:pt x="2890" y="1038"/>
                  <a:pt x="2352" y="1038"/>
                </a:cubicBezTo>
                <a:cubicBezTo>
                  <a:pt x="1814" y="1038"/>
                  <a:pt x="1283" y="1109"/>
                  <a:pt x="887" y="1363"/>
                </a:cubicBezTo>
                <a:cubicBezTo>
                  <a:pt x="571" y="1553"/>
                  <a:pt x="64" y="2059"/>
                  <a:pt x="32" y="2439"/>
                </a:cubicBezTo>
                <a:cubicBezTo>
                  <a:pt x="1" y="2946"/>
                  <a:pt x="539" y="3453"/>
                  <a:pt x="887" y="3706"/>
                </a:cubicBezTo>
                <a:cubicBezTo>
                  <a:pt x="1521" y="4181"/>
                  <a:pt x="2312" y="4466"/>
                  <a:pt x="3136" y="4656"/>
                </a:cubicBezTo>
                <a:cubicBezTo>
                  <a:pt x="4213" y="4910"/>
                  <a:pt x="5353" y="5005"/>
                  <a:pt x="6366" y="5163"/>
                </a:cubicBezTo>
                <a:cubicBezTo>
                  <a:pt x="6809" y="5258"/>
                  <a:pt x="7253" y="5321"/>
                  <a:pt x="7728" y="5385"/>
                </a:cubicBezTo>
                <a:cubicBezTo>
                  <a:pt x="8425" y="5448"/>
                  <a:pt x="9185" y="5448"/>
                  <a:pt x="9913" y="5448"/>
                </a:cubicBezTo>
                <a:lnTo>
                  <a:pt x="11496" y="5448"/>
                </a:lnTo>
                <a:cubicBezTo>
                  <a:pt x="11781" y="5448"/>
                  <a:pt x="12098" y="5448"/>
                  <a:pt x="12351" y="5321"/>
                </a:cubicBezTo>
                <a:cubicBezTo>
                  <a:pt x="12636" y="5163"/>
                  <a:pt x="12827" y="4846"/>
                  <a:pt x="12985" y="4561"/>
                </a:cubicBezTo>
                <a:cubicBezTo>
                  <a:pt x="13333" y="3959"/>
                  <a:pt x="13745" y="3389"/>
                  <a:pt x="14030" y="2756"/>
                </a:cubicBezTo>
                <a:cubicBezTo>
                  <a:pt x="14188" y="2376"/>
                  <a:pt x="14252" y="2091"/>
                  <a:pt x="14505" y="1743"/>
                </a:cubicBezTo>
                <a:cubicBezTo>
                  <a:pt x="14727" y="1426"/>
                  <a:pt x="14948" y="1014"/>
                  <a:pt x="14790" y="603"/>
                </a:cubicBezTo>
                <a:cubicBezTo>
                  <a:pt x="14600" y="128"/>
                  <a:pt x="13967" y="32"/>
                  <a:pt x="13460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43"/>
          <p:cNvSpPr/>
          <p:nvPr/>
        </p:nvSpPr>
        <p:spPr>
          <a:xfrm>
            <a:off x="4461466" y="3733376"/>
            <a:ext cx="469167" cy="160823"/>
          </a:xfrm>
          <a:custGeom>
            <a:avLst/>
            <a:gdLst/>
            <a:ahLst/>
            <a:cxnLst/>
            <a:rect l="l" t="t" r="r" b="b"/>
            <a:pathLst>
              <a:path w="14601" h="5005" extrusionOk="0">
                <a:moveTo>
                  <a:pt x="13112" y="1"/>
                </a:moveTo>
                <a:cubicBezTo>
                  <a:pt x="12700" y="1"/>
                  <a:pt x="12257" y="32"/>
                  <a:pt x="11813" y="64"/>
                </a:cubicBezTo>
                <a:cubicBezTo>
                  <a:pt x="10135" y="286"/>
                  <a:pt x="8520" y="951"/>
                  <a:pt x="6810" y="1141"/>
                </a:cubicBezTo>
                <a:cubicBezTo>
                  <a:pt x="6409" y="1184"/>
                  <a:pt x="6003" y="1201"/>
                  <a:pt x="5595" y="1201"/>
                </a:cubicBezTo>
                <a:cubicBezTo>
                  <a:pt x="5100" y="1201"/>
                  <a:pt x="4604" y="1176"/>
                  <a:pt x="4118" y="1141"/>
                </a:cubicBezTo>
                <a:cubicBezTo>
                  <a:pt x="3453" y="1458"/>
                  <a:pt x="1109" y="2218"/>
                  <a:pt x="1" y="3231"/>
                </a:cubicBezTo>
                <a:cubicBezTo>
                  <a:pt x="159" y="3421"/>
                  <a:pt x="381" y="3579"/>
                  <a:pt x="539" y="3706"/>
                </a:cubicBezTo>
                <a:cubicBezTo>
                  <a:pt x="1173" y="4181"/>
                  <a:pt x="1964" y="4466"/>
                  <a:pt x="2788" y="4656"/>
                </a:cubicBezTo>
                <a:cubicBezTo>
                  <a:pt x="3453" y="4814"/>
                  <a:pt x="4150" y="4910"/>
                  <a:pt x="4846" y="5005"/>
                </a:cubicBezTo>
                <a:cubicBezTo>
                  <a:pt x="7126" y="4593"/>
                  <a:pt x="9375" y="3896"/>
                  <a:pt x="11592" y="3358"/>
                </a:cubicBezTo>
                <a:cubicBezTo>
                  <a:pt x="12257" y="3168"/>
                  <a:pt x="12954" y="3009"/>
                  <a:pt x="13650" y="2819"/>
                </a:cubicBezTo>
                <a:cubicBezTo>
                  <a:pt x="13650" y="2788"/>
                  <a:pt x="13650" y="2788"/>
                  <a:pt x="13682" y="2756"/>
                </a:cubicBezTo>
                <a:cubicBezTo>
                  <a:pt x="13840" y="2376"/>
                  <a:pt x="13904" y="2059"/>
                  <a:pt x="14157" y="1743"/>
                </a:cubicBezTo>
                <a:cubicBezTo>
                  <a:pt x="14379" y="1426"/>
                  <a:pt x="14600" y="1014"/>
                  <a:pt x="14442" y="603"/>
                </a:cubicBezTo>
                <a:cubicBezTo>
                  <a:pt x="14252" y="128"/>
                  <a:pt x="13650" y="1"/>
                  <a:pt x="13112" y="1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43"/>
          <p:cNvSpPr/>
          <p:nvPr/>
        </p:nvSpPr>
        <p:spPr>
          <a:xfrm>
            <a:off x="4097180" y="2964092"/>
            <a:ext cx="913848" cy="613634"/>
          </a:xfrm>
          <a:custGeom>
            <a:avLst/>
            <a:gdLst/>
            <a:ahLst/>
            <a:cxnLst/>
            <a:rect l="l" t="t" r="r" b="b"/>
            <a:pathLst>
              <a:path w="28440" h="19097" extrusionOk="0">
                <a:moveTo>
                  <a:pt x="570" y="0"/>
                </a:moveTo>
                <a:cubicBezTo>
                  <a:pt x="254" y="0"/>
                  <a:pt x="0" y="285"/>
                  <a:pt x="32" y="634"/>
                </a:cubicBezTo>
                <a:lnTo>
                  <a:pt x="1806" y="19096"/>
                </a:lnTo>
                <a:lnTo>
                  <a:pt x="26634" y="19096"/>
                </a:lnTo>
                <a:lnTo>
                  <a:pt x="28408" y="634"/>
                </a:lnTo>
                <a:cubicBezTo>
                  <a:pt x="28439" y="285"/>
                  <a:pt x="28186" y="0"/>
                  <a:pt x="27837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43"/>
          <p:cNvSpPr/>
          <p:nvPr/>
        </p:nvSpPr>
        <p:spPr>
          <a:xfrm>
            <a:off x="4670102" y="3734436"/>
            <a:ext cx="305291" cy="190385"/>
          </a:xfrm>
          <a:custGeom>
            <a:avLst/>
            <a:gdLst/>
            <a:ahLst/>
            <a:cxnLst/>
            <a:rect l="l" t="t" r="r" b="b"/>
            <a:pathLst>
              <a:path w="9501" h="5925" extrusionOk="0">
                <a:moveTo>
                  <a:pt x="4954" y="1"/>
                </a:moveTo>
                <a:cubicBezTo>
                  <a:pt x="4094" y="1"/>
                  <a:pt x="3211" y="222"/>
                  <a:pt x="2280" y="696"/>
                </a:cubicBezTo>
                <a:cubicBezTo>
                  <a:pt x="2914" y="1013"/>
                  <a:pt x="3484" y="1583"/>
                  <a:pt x="3484" y="2280"/>
                </a:cubicBezTo>
                <a:cubicBezTo>
                  <a:pt x="3484" y="3008"/>
                  <a:pt x="3294" y="3705"/>
                  <a:pt x="2787" y="4243"/>
                </a:cubicBezTo>
                <a:cubicBezTo>
                  <a:pt x="2154" y="4940"/>
                  <a:pt x="950" y="5162"/>
                  <a:pt x="0" y="5225"/>
                </a:cubicBezTo>
                <a:cubicBezTo>
                  <a:pt x="950" y="5415"/>
                  <a:pt x="1362" y="5637"/>
                  <a:pt x="2185" y="5732"/>
                </a:cubicBezTo>
                <a:cubicBezTo>
                  <a:pt x="2882" y="5795"/>
                  <a:pt x="3325" y="5890"/>
                  <a:pt x="4022" y="5922"/>
                </a:cubicBezTo>
                <a:cubicBezTo>
                  <a:pt x="4076" y="5924"/>
                  <a:pt x="4130" y="5925"/>
                  <a:pt x="4184" y="5925"/>
                </a:cubicBezTo>
                <a:cubicBezTo>
                  <a:pt x="4985" y="5925"/>
                  <a:pt x="5780" y="5708"/>
                  <a:pt x="6492" y="5352"/>
                </a:cubicBezTo>
                <a:cubicBezTo>
                  <a:pt x="8171" y="4465"/>
                  <a:pt x="9501" y="1931"/>
                  <a:pt x="7474" y="633"/>
                </a:cubicBezTo>
                <a:cubicBezTo>
                  <a:pt x="7316" y="538"/>
                  <a:pt x="7157" y="475"/>
                  <a:pt x="6999" y="411"/>
                </a:cubicBezTo>
                <a:cubicBezTo>
                  <a:pt x="6322" y="143"/>
                  <a:pt x="5645" y="1"/>
                  <a:pt x="4954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43"/>
          <p:cNvSpPr/>
          <p:nvPr/>
        </p:nvSpPr>
        <p:spPr>
          <a:xfrm>
            <a:off x="4090046" y="2981379"/>
            <a:ext cx="928083" cy="613634"/>
          </a:xfrm>
          <a:custGeom>
            <a:avLst/>
            <a:gdLst/>
            <a:ahLst/>
            <a:cxnLst/>
            <a:rect l="l" t="t" r="r" b="b"/>
            <a:pathLst>
              <a:path w="28883" h="19097" extrusionOk="0">
                <a:moveTo>
                  <a:pt x="602" y="1"/>
                </a:moveTo>
                <a:cubicBezTo>
                  <a:pt x="254" y="1"/>
                  <a:pt x="1" y="286"/>
                  <a:pt x="32" y="602"/>
                </a:cubicBezTo>
                <a:lnTo>
                  <a:pt x="1837" y="19097"/>
                </a:lnTo>
                <a:lnTo>
                  <a:pt x="27046" y="19097"/>
                </a:lnTo>
                <a:lnTo>
                  <a:pt x="28851" y="602"/>
                </a:lnTo>
                <a:cubicBezTo>
                  <a:pt x="28883" y="286"/>
                  <a:pt x="28630" y="1"/>
                  <a:pt x="282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43"/>
          <p:cNvSpPr/>
          <p:nvPr/>
        </p:nvSpPr>
        <p:spPr>
          <a:xfrm>
            <a:off x="4149074" y="3593985"/>
            <a:ext cx="809032" cy="36663"/>
          </a:xfrm>
          <a:custGeom>
            <a:avLst/>
            <a:gdLst/>
            <a:ahLst/>
            <a:cxnLst/>
            <a:rect l="l" t="t" r="r" b="b"/>
            <a:pathLst>
              <a:path w="25178" h="1141" extrusionOk="0">
                <a:moveTo>
                  <a:pt x="0" y="0"/>
                </a:moveTo>
                <a:lnTo>
                  <a:pt x="0" y="1140"/>
                </a:lnTo>
                <a:lnTo>
                  <a:pt x="25177" y="1140"/>
                </a:lnTo>
                <a:lnTo>
                  <a:pt x="25177" y="0"/>
                </a:ln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43"/>
          <p:cNvSpPr/>
          <p:nvPr/>
        </p:nvSpPr>
        <p:spPr>
          <a:xfrm>
            <a:off x="4494048" y="3231980"/>
            <a:ext cx="120111" cy="112207"/>
          </a:xfrm>
          <a:custGeom>
            <a:avLst/>
            <a:gdLst/>
            <a:ahLst/>
            <a:cxnLst/>
            <a:rect l="l" t="t" r="r" b="b"/>
            <a:pathLst>
              <a:path w="3738" h="3492" extrusionOk="0">
                <a:moveTo>
                  <a:pt x="1841" y="0"/>
                </a:moveTo>
                <a:cubicBezTo>
                  <a:pt x="1003" y="0"/>
                  <a:pt x="270" y="625"/>
                  <a:pt x="127" y="1481"/>
                </a:cubicBezTo>
                <a:cubicBezTo>
                  <a:pt x="0" y="2431"/>
                  <a:pt x="665" y="3317"/>
                  <a:pt x="1615" y="3476"/>
                </a:cubicBezTo>
                <a:cubicBezTo>
                  <a:pt x="1693" y="3486"/>
                  <a:pt x="1771" y="3491"/>
                  <a:pt x="1848" y="3491"/>
                </a:cubicBezTo>
                <a:cubicBezTo>
                  <a:pt x="2706" y="3491"/>
                  <a:pt x="3463" y="2859"/>
                  <a:pt x="3579" y="1987"/>
                </a:cubicBezTo>
                <a:cubicBezTo>
                  <a:pt x="3737" y="1037"/>
                  <a:pt x="3072" y="150"/>
                  <a:pt x="2122" y="24"/>
                </a:cubicBezTo>
                <a:cubicBezTo>
                  <a:pt x="2028" y="8"/>
                  <a:pt x="1934" y="0"/>
                  <a:pt x="1841" y="0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43"/>
          <p:cNvSpPr/>
          <p:nvPr/>
        </p:nvSpPr>
        <p:spPr>
          <a:xfrm>
            <a:off x="3628945" y="3333165"/>
            <a:ext cx="1012688" cy="548213"/>
          </a:xfrm>
          <a:custGeom>
            <a:avLst/>
            <a:gdLst/>
            <a:ahLst/>
            <a:cxnLst/>
            <a:rect l="l" t="t" r="r" b="b"/>
            <a:pathLst>
              <a:path w="31516" h="17061" extrusionOk="0">
                <a:moveTo>
                  <a:pt x="4773" y="0"/>
                </a:moveTo>
                <a:cubicBezTo>
                  <a:pt x="2249" y="0"/>
                  <a:pt x="1" y="2254"/>
                  <a:pt x="1018" y="5045"/>
                </a:cubicBezTo>
                <a:cubicBezTo>
                  <a:pt x="1493" y="6312"/>
                  <a:pt x="2633" y="7420"/>
                  <a:pt x="3742" y="8181"/>
                </a:cubicBezTo>
                <a:cubicBezTo>
                  <a:pt x="8587" y="11442"/>
                  <a:pt x="14382" y="13248"/>
                  <a:pt x="19924" y="14831"/>
                </a:cubicBezTo>
                <a:cubicBezTo>
                  <a:pt x="21128" y="15179"/>
                  <a:pt x="22268" y="15559"/>
                  <a:pt x="23471" y="15908"/>
                </a:cubicBezTo>
                <a:cubicBezTo>
                  <a:pt x="24643" y="16256"/>
                  <a:pt x="25847" y="16573"/>
                  <a:pt x="27050" y="16826"/>
                </a:cubicBezTo>
                <a:cubicBezTo>
                  <a:pt x="27303" y="16889"/>
                  <a:pt x="27588" y="16921"/>
                  <a:pt x="27842" y="16984"/>
                </a:cubicBezTo>
                <a:cubicBezTo>
                  <a:pt x="27968" y="16984"/>
                  <a:pt x="28127" y="17016"/>
                  <a:pt x="28253" y="17016"/>
                </a:cubicBezTo>
                <a:cubicBezTo>
                  <a:pt x="28343" y="17039"/>
                  <a:pt x="28433" y="17061"/>
                  <a:pt x="28522" y="17061"/>
                </a:cubicBezTo>
                <a:cubicBezTo>
                  <a:pt x="28559" y="17061"/>
                  <a:pt x="28596" y="17057"/>
                  <a:pt x="28633" y="17048"/>
                </a:cubicBezTo>
                <a:cubicBezTo>
                  <a:pt x="28887" y="17016"/>
                  <a:pt x="29140" y="16889"/>
                  <a:pt x="29393" y="16794"/>
                </a:cubicBezTo>
                <a:cubicBezTo>
                  <a:pt x="29647" y="16699"/>
                  <a:pt x="29900" y="16573"/>
                  <a:pt x="30154" y="16478"/>
                </a:cubicBezTo>
                <a:cubicBezTo>
                  <a:pt x="30565" y="16256"/>
                  <a:pt x="30945" y="16066"/>
                  <a:pt x="31262" y="15718"/>
                </a:cubicBezTo>
                <a:cubicBezTo>
                  <a:pt x="31325" y="15623"/>
                  <a:pt x="31389" y="15528"/>
                  <a:pt x="31452" y="15433"/>
                </a:cubicBezTo>
                <a:cubicBezTo>
                  <a:pt x="31484" y="15338"/>
                  <a:pt x="31515" y="15179"/>
                  <a:pt x="31452" y="15084"/>
                </a:cubicBezTo>
                <a:cubicBezTo>
                  <a:pt x="31420" y="14989"/>
                  <a:pt x="31294" y="14926"/>
                  <a:pt x="31230" y="14894"/>
                </a:cubicBezTo>
                <a:cubicBezTo>
                  <a:pt x="31040" y="14736"/>
                  <a:pt x="30882" y="14609"/>
                  <a:pt x="30692" y="14514"/>
                </a:cubicBezTo>
                <a:cubicBezTo>
                  <a:pt x="30312" y="14261"/>
                  <a:pt x="29900" y="14039"/>
                  <a:pt x="29488" y="13818"/>
                </a:cubicBezTo>
                <a:cubicBezTo>
                  <a:pt x="28855" y="13501"/>
                  <a:pt x="28158" y="13248"/>
                  <a:pt x="27525" y="12931"/>
                </a:cubicBezTo>
                <a:cubicBezTo>
                  <a:pt x="27493" y="12931"/>
                  <a:pt x="27462" y="12899"/>
                  <a:pt x="27430" y="12899"/>
                </a:cubicBezTo>
                <a:cubicBezTo>
                  <a:pt x="25910" y="12107"/>
                  <a:pt x="24390" y="11221"/>
                  <a:pt x="22901" y="10366"/>
                </a:cubicBezTo>
                <a:cubicBezTo>
                  <a:pt x="22110" y="9891"/>
                  <a:pt x="21286" y="9416"/>
                  <a:pt x="20494" y="8972"/>
                </a:cubicBezTo>
                <a:cubicBezTo>
                  <a:pt x="15681" y="6249"/>
                  <a:pt x="11500" y="2448"/>
                  <a:pt x="6402" y="327"/>
                </a:cubicBezTo>
                <a:cubicBezTo>
                  <a:pt x="5866" y="103"/>
                  <a:pt x="5313" y="0"/>
                  <a:pt x="4773" y="0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43"/>
          <p:cNvSpPr/>
          <p:nvPr/>
        </p:nvSpPr>
        <p:spPr>
          <a:xfrm>
            <a:off x="4675179" y="3333230"/>
            <a:ext cx="804116" cy="509075"/>
          </a:xfrm>
          <a:custGeom>
            <a:avLst/>
            <a:gdLst/>
            <a:ahLst/>
            <a:cxnLst/>
            <a:rect l="l" t="t" r="r" b="b"/>
            <a:pathLst>
              <a:path w="25025" h="15843" extrusionOk="0">
                <a:moveTo>
                  <a:pt x="20239" y="1"/>
                </a:moveTo>
                <a:cubicBezTo>
                  <a:pt x="19703" y="1"/>
                  <a:pt x="19154" y="103"/>
                  <a:pt x="18622" y="325"/>
                </a:cubicBezTo>
                <a:cubicBezTo>
                  <a:pt x="13523" y="2446"/>
                  <a:pt x="9343" y="6247"/>
                  <a:pt x="4529" y="8970"/>
                </a:cubicBezTo>
                <a:cubicBezTo>
                  <a:pt x="3737" y="9414"/>
                  <a:pt x="2914" y="9889"/>
                  <a:pt x="2122" y="10364"/>
                </a:cubicBezTo>
                <a:cubicBezTo>
                  <a:pt x="1426" y="10744"/>
                  <a:pt x="729" y="11155"/>
                  <a:pt x="0" y="11567"/>
                </a:cubicBezTo>
                <a:lnTo>
                  <a:pt x="1742" y="15842"/>
                </a:lnTo>
                <a:cubicBezTo>
                  <a:pt x="2851" y="15526"/>
                  <a:pt x="3959" y="15146"/>
                  <a:pt x="5067" y="14829"/>
                </a:cubicBezTo>
                <a:cubicBezTo>
                  <a:pt x="10641" y="13246"/>
                  <a:pt x="16437" y="11440"/>
                  <a:pt x="21282" y="8179"/>
                </a:cubicBezTo>
                <a:cubicBezTo>
                  <a:pt x="22390" y="7418"/>
                  <a:pt x="23531" y="6310"/>
                  <a:pt x="24006" y="5043"/>
                </a:cubicBezTo>
                <a:cubicBezTo>
                  <a:pt x="25024" y="2274"/>
                  <a:pt x="22767" y="1"/>
                  <a:pt x="20239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43"/>
          <p:cNvSpPr/>
          <p:nvPr/>
        </p:nvSpPr>
        <p:spPr>
          <a:xfrm>
            <a:off x="4413653" y="3704906"/>
            <a:ext cx="317533" cy="180167"/>
          </a:xfrm>
          <a:custGeom>
            <a:avLst/>
            <a:gdLst/>
            <a:ahLst/>
            <a:cxnLst/>
            <a:rect l="l" t="t" r="r" b="b"/>
            <a:pathLst>
              <a:path w="9882" h="5607" extrusionOk="0">
                <a:moveTo>
                  <a:pt x="8139" y="0"/>
                </a:moveTo>
                <a:cubicBezTo>
                  <a:pt x="7348" y="443"/>
                  <a:pt x="6524" y="918"/>
                  <a:pt x="5733" y="1330"/>
                </a:cubicBezTo>
                <a:cubicBezTo>
                  <a:pt x="4877" y="1774"/>
                  <a:pt x="0" y="3452"/>
                  <a:pt x="1331" y="5225"/>
                </a:cubicBezTo>
                <a:cubicBezTo>
                  <a:pt x="1584" y="5574"/>
                  <a:pt x="2091" y="5605"/>
                  <a:pt x="2534" y="5605"/>
                </a:cubicBezTo>
                <a:cubicBezTo>
                  <a:pt x="2594" y="5606"/>
                  <a:pt x="2654" y="5607"/>
                  <a:pt x="2714" y="5607"/>
                </a:cubicBezTo>
                <a:cubicBezTo>
                  <a:pt x="5153" y="5607"/>
                  <a:pt x="7532" y="4986"/>
                  <a:pt x="9881" y="4275"/>
                </a:cubicBezTo>
                <a:lnTo>
                  <a:pt x="8139" y="0"/>
                </a:ln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43"/>
          <p:cNvSpPr/>
          <p:nvPr/>
        </p:nvSpPr>
        <p:spPr>
          <a:xfrm>
            <a:off x="4144993" y="3724218"/>
            <a:ext cx="451847" cy="136402"/>
          </a:xfrm>
          <a:custGeom>
            <a:avLst/>
            <a:gdLst/>
            <a:ahLst/>
            <a:cxnLst/>
            <a:rect l="l" t="t" r="r" b="b"/>
            <a:pathLst>
              <a:path w="14062" h="4245" extrusionOk="0">
                <a:moveTo>
                  <a:pt x="10008" y="1"/>
                </a:moveTo>
                <a:cubicBezTo>
                  <a:pt x="9217" y="191"/>
                  <a:pt x="8456" y="349"/>
                  <a:pt x="7633" y="413"/>
                </a:cubicBezTo>
                <a:cubicBezTo>
                  <a:pt x="7364" y="432"/>
                  <a:pt x="7095" y="441"/>
                  <a:pt x="6826" y="441"/>
                </a:cubicBezTo>
                <a:cubicBezTo>
                  <a:pt x="5595" y="441"/>
                  <a:pt x="4364" y="269"/>
                  <a:pt x="3132" y="269"/>
                </a:cubicBezTo>
                <a:cubicBezTo>
                  <a:pt x="2922" y="269"/>
                  <a:pt x="2713" y="274"/>
                  <a:pt x="2503" y="286"/>
                </a:cubicBezTo>
                <a:cubicBezTo>
                  <a:pt x="2059" y="317"/>
                  <a:pt x="1648" y="381"/>
                  <a:pt x="1204" y="476"/>
                </a:cubicBezTo>
                <a:cubicBezTo>
                  <a:pt x="729" y="571"/>
                  <a:pt x="127" y="793"/>
                  <a:pt x="32" y="1299"/>
                </a:cubicBezTo>
                <a:cubicBezTo>
                  <a:pt x="1" y="1363"/>
                  <a:pt x="1" y="1458"/>
                  <a:pt x="32" y="1521"/>
                </a:cubicBezTo>
                <a:cubicBezTo>
                  <a:pt x="1299" y="1933"/>
                  <a:pt x="2598" y="2313"/>
                  <a:pt x="3864" y="2661"/>
                </a:cubicBezTo>
                <a:cubicBezTo>
                  <a:pt x="5606" y="3168"/>
                  <a:pt x="7380" y="3769"/>
                  <a:pt x="9153" y="4244"/>
                </a:cubicBezTo>
                <a:cubicBezTo>
                  <a:pt x="10135" y="3864"/>
                  <a:pt x="11243" y="3579"/>
                  <a:pt x="12225" y="3136"/>
                </a:cubicBezTo>
                <a:cubicBezTo>
                  <a:pt x="12922" y="2819"/>
                  <a:pt x="13555" y="2471"/>
                  <a:pt x="14062" y="1996"/>
                </a:cubicBezTo>
                <a:cubicBezTo>
                  <a:pt x="12953" y="1394"/>
                  <a:pt x="11750" y="919"/>
                  <a:pt x="11370" y="729"/>
                </a:cubicBezTo>
                <a:cubicBezTo>
                  <a:pt x="10927" y="476"/>
                  <a:pt x="10452" y="254"/>
                  <a:pt x="10008" y="1"/>
                </a:cubicBezTo>
                <a:close/>
              </a:path>
            </a:pathLst>
          </a:custGeom>
          <a:solidFill>
            <a:srgbClr val="CB7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43"/>
          <p:cNvSpPr/>
          <p:nvPr/>
        </p:nvSpPr>
        <p:spPr>
          <a:xfrm>
            <a:off x="3628913" y="3333230"/>
            <a:ext cx="804116" cy="509075"/>
          </a:xfrm>
          <a:custGeom>
            <a:avLst/>
            <a:gdLst/>
            <a:ahLst/>
            <a:cxnLst/>
            <a:rect l="l" t="t" r="r" b="b"/>
            <a:pathLst>
              <a:path w="25025" h="15843" extrusionOk="0">
                <a:moveTo>
                  <a:pt x="4902" y="1"/>
                </a:moveTo>
                <a:cubicBezTo>
                  <a:pt x="2343" y="1"/>
                  <a:pt x="0" y="2274"/>
                  <a:pt x="1019" y="5043"/>
                </a:cubicBezTo>
                <a:cubicBezTo>
                  <a:pt x="1494" y="6310"/>
                  <a:pt x="2634" y="7418"/>
                  <a:pt x="3743" y="8179"/>
                </a:cubicBezTo>
                <a:cubicBezTo>
                  <a:pt x="8588" y="11440"/>
                  <a:pt x="14383" y="13246"/>
                  <a:pt x="19957" y="14829"/>
                </a:cubicBezTo>
                <a:cubicBezTo>
                  <a:pt x="21066" y="15146"/>
                  <a:pt x="22174" y="15526"/>
                  <a:pt x="23282" y="15842"/>
                </a:cubicBezTo>
                <a:lnTo>
                  <a:pt x="25024" y="11535"/>
                </a:lnTo>
                <a:cubicBezTo>
                  <a:pt x="24327" y="11155"/>
                  <a:pt x="23599" y="10744"/>
                  <a:pt x="22902" y="10364"/>
                </a:cubicBezTo>
                <a:cubicBezTo>
                  <a:pt x="22111" y="9889"/>
                  <a:pt x="21319" y="9382"/>
                  <a:pt x="20495" y="8939"/>
                </a:cubicBezTo>
                <a:cubicBezTo>
                  <a:pt x="15713" y="6215"/>
                  <a:pt x="11628" y="2446"/>
                  <a:pt x="6529" y="325"/>
                </a:cubicBezTo>
                <a:cubicBezTo>
                  <a:pt x="5997" y="103"/>
                  <a:pt x="5445" y="1"/>
                  <a:pt x="4902" y="1"/>
                </a:cubicBezTo>
                <a:close/>
              </a:path>
            </a:pathLst>
          </a:custGeom>
          <a:solidFill>
            <a:srgbClr val="2228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43"/>
          <p:cNvSpPr/>
          <p:nvPr/>
        </p:nvSpPr>
        <p:spPr>
          <a:xfrm>
            <a:off x="4191810" y="3739834"/>
            <a:ext cx="463029" cy="168599"/>
          </a:xfrm>
          <a:custGeom>
            <a:avLst/>
            <a:gdLst/>
            <a:ahLst/>
            <a:cxnLst/>
            <a:rect l="l" t="t" r="r" b="b"/>
            <a:pathLst>
              <a:path w="14410" h="5247" extrusionOk="0">
                <a:moveTo>
                  <a:pt x="2585" y="1"/>
                </a:moveTo>
                <a:cubicBezTo>
                  <a:pt x="2218" y="1"/>
                  <a:pt x="1854" y="67"/>
                  <a:pt x="1489" y="243"/>
                </a:cubicBezTo>
                <a:cubicBezTo>
                  <a:pt x="1204" y="370"/>
                  <a:pt x="982" y="560"/>
                  <a:pt x="729" y="782"/>
                </a:cubicBezTo>
                <a:cubicBezTo>
                  <a:pt x="539" y="940"/>
                  <a:pt x="381" y="1098"/>
                  <a:pt x="254" y="1320"/>
                </a:cubicBezTo>
                <a:cubicBezTo>
                  <a:pt x="1" y="1732"/>
                  <a:pt x="191" y="2143"/>
                  <a:pt x="381" y="2555"/>
                </a:cubicBezTo>
                <a:cubicBezTo>
                  <a:pt x="666" y="3188"/>
                  <a:pt x="1046" y="3758"/>
                  <a:pt x="1394" y="4360"/>
                </a:cubicBezTo>
                <a:cubicBezTo>
                  <a:pt x="1552" y="4645"/>
                  <a:pt x="1742" y="4962"/>
                  <a:pt x="2059" y="5120"/>
                </a:cubicBezTo>
                <a:cubicBezTo>
                  <a:pt x="2312" y="5247"/>
                  <a:pt x="2629" y="5247"/>
                  <a:pt x="2914" y="5247"/>
                </a:cubicBezTo>
                <a:lnTo>
                  <a:pt x="4498" y="5247"/>
                </a:lnTo>
                <a:cubicBezTo>
                  <a:pt x="5226" y="5247"/>
                  <a:pt x="5954" y="5247"/>
                  <a:pt x="6683" y="5184"/>
                </a:cubicBezTo>
                <a:cubicBezTo>
                  <a:pt x="7126" y="5120"/>
                  <a:pt x="7601" y="5057"/>
                  <a:pt x="8045" y="4962"/>
                </a:cubicBezTo>
                <a:cubicBezTo>
                  <a:pt x="9058" y="4804"/>
                  <a:pt x="10198" y="4709"/>
                  <a:pt x="11275" y="4455"/>
                </a:cubicBezTo>
                <a:cubicBezTo>
                  <a:pt x="12098" y="4265"/>
                  <a:pt x="12858" y="3980"/>
                  <a:pt x="13492" y="3505"/>
                </a:cubicBezTo>
                <a:cubicBezTo>
                  <a:pt x="13840" y="3252"/>
                  <a:pt x="14410" y="2745"/>
                  <a:pt x="14347" y="2238"/>
                </a:cubicBezTo>
                <a:cubicBezTo>
                  <a:pt x="14315" y="1858"/>
                  <a:pt x="13808" y="1352"/>
                  <a:pt x="13492" y="1162"/>
                </a:cubicBezTo>
                <a:cubicBezTo>
                  <a:pt x="13112" y="908"/>
                  <a:pt x="12589" y="837"/>
                  <a:pt x="12051" y="837"/>
                </a:cubicBezTo>
                <a:cubicBezTo>
                  <a:pt x="11512" y="837"/>
                  <a:pt x="10958" y="908"/>
                  <a:pt x="10515" y="940"/>
                </a:cubicBezTo>
                <a:cubicBezTo>
                  <a:pt x="9844" y="960"/>
                  <a:pt x="9161" y="1004"/>
                  <a:pt x="8481" y="1004"/>
                </a:cubicBezTo>
                <a:cubicBezTo>
                  <a:pt x="8070" y="1004"/>
                  <a:pt x="7659" y="988"/>
                  <a:pt x="7253" y="940"/>
                </a:cubicBezTo>
                <a:cubicBezTo>
                  <a:pt x="6239" y="845"/>
                  <a:pt x="5258" y="560"/>
                  <a:pt x="4276" y="307"/>
                </a:cubicBezTo>
                <a:cubicBezTo>
                  <a:pt x="3703" y="154"/>
                  <a:pt x="3142" y="1"/>
                  <a:pt x="2585" y="1"/>
                </a:cubicBezTo>
                <a:close/>
              </a:path>
            </a:pathLst>
          </a:custGeom>
          <a:solidFill>
            <a:srgbClr val="E29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43"/>
          <p:cNvSpPr/>
          <p:nvPr/>
        </p:nvSpPr>
        <p:spPr>
          <a:xfrm>
            <a:off x="4125681" y="3734436"/>
            <a:ext cx="305291" cy="190385"/>
          </a:xfrm>
          <a:custGeom>
            <a:avLst/>
            <a:gdLst/>
            <a:ahLst/>
            <a:cxnLst/>
            <a:rect l="l" t="t" r="r" b="b"/>
            <a:pathLst>
              <a:path w="9501" h="5925" extrusionOk="0">
                <a:moveTo>
                  <a:pt x="4557" y="1"/>
                </a:moveTo>
                <a:cubicBezTo>
                  <a:pt x="3862" y="1"/>
                  <a:pt x="3179" y="143"/>
                  <a:pt x="2502" y="411"/>
                </a:cubicBezTo>
                <a:cubicBezTo>
                  <a:pt x="2344" y="475"/>
                  <a:pt x="2185" y="538"/>
                  <a:pt x="2027" y="633"/>
                </a:cubicBezTo>
                <a:cubicBezTo>
                  <a:pt x="0" y="1931"/>
                  <a:pt x="1330" y="4465"/>
                  <a:pt x="3009" y="5352"/>
                </a:cubicBezTo>
                <a:cubicBezTo>
                  <a:pt x="3721" y="5708"/>
                  <a:pt x="4516" y="5925"/>
                  <a:pt x="5317" y="5925"/>
                </a:cubicBezTo>
                <a:cubicBezTo>
                  <a:pt x="5371" y="5925"/>
                  <a:pt x="5425" y="5924"/>
                  <a:pt x="5479" y="5922"/>
                </a:cubicBezTo>
                <a:cubicBezTo>
                  <a:pt x="6176" y="5890"/>
                  <a:pt x="6619" y="5795"/>
                  <a:pt x="7316" y="5732"/>
                </a:cubicBezTo>
                <a:cubicBezTo>
                  <a:pt x="8139" y="5637"/>
                  <a:pt x="8551" y="5415"/>
                  <a:pt x="9501" y="5225"/>
                </a:cubicBezTo>
                <a:cubicBezTo>
                  <a:pt x="8551" y="5162"/>
                  <a:pt x="7347" y="4940"/>
                  <a:pt x="6714" y="4243"/>
                </a:cubicBezTo>
                <a:cubicBezTo>
                  <a:pt x="6207" y="3705"/>
                  <a:pt x="6017" y="3008"/>
                  <a:pt x="6017" y="2280"/>
                </a:cubicBezTo>
                <a:cubicBezTo>
                  <a:pt x="6017" y="1583"/>
                  <a:pt x="6587" y="1013"/>
                  <a:pt x="7221" y="696"/>
                </a:cubicBezTo>
                <a:cubicBezTo>
                  <a:pt x="6307" y="222"/>
                  <a:pt x="5423" y="1"/>
                  <a:pt x="4557" y="1"/>
                </a:cubicBezTo>
                <a:close/>
              </a:path>
            </a:pathLst>
          </a:custGeom>
          <a:solidFill>
            <a:srgbClr val="304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43"/>
          <p:cNvSpPr/>
          <p:nvPr/>
        </p:nvSpPr>
        <p:spPr>
          <a:xfrm>
            <a:off x="5514705" y="3490165"/>
            <a:ext cx="201503" cy="289032"/>
          </a:xfrm>
          <a:custGeom>
            <a:avLst/>
            <a:gdLst/>
            <a:ahLst/>
            <a:cxnLst/>
            <a:rect l="l" t="t" r="r" b="b"/>
            <a:pathLst>
              <a:path w="6271" h="8995" extrusionOk="0">
                <a:moveTo>
                  <a:pt x="0" y="1"/>
                </a:moveTo>
                <a:lnTo>
                  <a:pt x="0" y="7316"/>
                </a:lnTo>
                <a:cubicBezTo>
                  <a:pt x="0" y="8235"/>
                  <a:pt x="729" y="8995"/>
                  <a:pt x="1679" y="8995"/>
                </a:cubicBezTo>
                <a:lnTo>
                  <a:pt x="4592" y="8995"/>
                </a:lnTo>
                <a:cubicBezTo>
                  <a:pt x="5511" y="8995"/>
                  <a:pt x="6271" y="8235"/>
                  <a:pt x="6271" y="7316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43"/>
          <p:cNvSpPr/>
          <p:nvPr/>
        </p:nvSpPr>
        <p:spPr>
          <a:xfrm>
            <a:off x="5641918" y="3555297"/>
            <a:ext cx="175058" cy="178110"/>
          </a:xfrm>
          <a:custGeom>
            <a:avLst/>
            <a:gdLst/>
            <a:ahLst/>
            <a:cxnLst/>
            <a:rect l="l" t="t" r="r" b="b"/>
            <a:pathLst>
              <a:path w="5448" h="5543" extrusionOk="0">
                <a:moveTo>
                  <a:pt x="2724" y="1014"/>
                </a:moveTo>
                <a:cubicBezTo>
                  <a:pt x="3705" y="1014"/>
                  <a:pt x="4497" y="1806"/>
                  <a:pt x="4497" y="2788"/>
                </a:cubicBezTo>
                <a:cubicBezTo>
                  <a:pt x="4497" y="3769"/>
                  <a:pt x="3705" y="4561"/>
                  <a:pt x="2724" y="4561"/>
                </a:cubicBezTo>
                <a:cubicBezTo>
                  <a:pt x="1773" y="4561"/>
                  <a:pt x="982" y="3769"/>
                  <a:pt x="982" y="2788"/>
                </a:cubicBezTo>
                <a:cubicBezTo>
                  <a:pt x="982" y="1806"/>
                  <a:pt x="1773" y="1014"/>
                  <a:pt x="2724" y="1014"/>
                </a:cubicBezTo>
                <a:close/>
                <a:moveTo>
                  <a:pt x="2724" y="1"/>
                </a:moveTo>
                <a:cubicBezTo>
                  <a:pt x="1235" y="1"/>
                  <a:pt x="0" y="1236"/>
                  <a:pt x="0" y="2788"/>
                </a:cubicBezTo>
                <a:cubicBezTo>
                  <a:pt x="0" y="4308"/>
                  <a:pt x="1235" y="5543"/>
                  <a:pt x="2724" y="5543"/>
                </a:cubicBezTo>
                <a:cubicBezTo>
                  <a:pt x="4244" y="5543"/>
                  <a:pt x="5447" y="4308"/>
                  <a:pt x="5447" y="2788"/>
                </a:cubicBezTo>
                <a:cubicBezTo>
                  <a:pt x="5447" y="1236"/>
                  <a:pt x="4244" y="1"/>
                  <a:pt x="2724" y="1"/>
                </a:cubicBezTo>
                <a:close/>
              </a:path>
            </a:pathLst>
          </a:custGeom>
          <a:solidFill>
            <a:srgbClr val="F2A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43"/>
          <p:cNvSpPr/>
          <p:nvPr/>
        </p:nvSpPr>
        <p:spPr>
          <a:xfrm>
            <a:off x="5534049" y="3507484"/>
            <a:ext cx="21400" cy="161819"/>
          </a:xfrm>
          <a:custGeom>
            <a:avLst/>
            <a:gdLst/>
            <a:ahLst/>
            <a:cxnLst/>
            <a:rect l="l" t="t" r="r" b="b"/>
            <a:pathLst>
              <a:path w="666" h="5036" extrusionOk="0">
                <a:moveTo>
                  <a:pt x="317" y="0"/>
                </a:moveTo>
                <a:cubicBezTo>
                  <a:pt x="127" y="0"/>
                  <a:pt x="0" y="159"/>
                  <a:pt x="0" y="317"/>
                </a:cubicBezTo>
                <a:lnTo>
                  <a:pt x="0" y="4687"/>
                </a:lnTo>
                <a:cubicBezTo>
                  <a:pt x="0" y="4877"/>
                  <a:pt x="127" y="5036"/>
                  <a:pt x="317" y="5036"/>
                </a:cubicBezTo>
                <a:cubicBezTo>
                  <a:pt x="507" y="5036"/>
                  <a:pt x="665" y="4877"/>
                  <a:pt x="665" y="4687"/>
                </a:cubicBezTo>
                <a:lnTo>
                  <a:pt x="665" y="317"/>
                </a:lnTo>
                <a:cubicBezTo>
                  <a:pt x="665" y="159"/>
                  <a:pt x="507" y="0"/>
                  <a:pt x="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43"/>
          <p:cNvSpPr/>
          <p:nvPr/>
        </p:nvSpPr>
        <p:spPr>
          <a:xfrm>
            <a:off x="5618493" y="3490165"/>
            <a:ext cx="97715" cy="289032"/>
          </a:xfrm>
          <a:custGeom>
            <a:avLst/>
            <a:gdLst/>
            <a:ahLst/>
            <a:cxnLst/>
            <a:rect l="l" t="t" r="r" b="b"/>
            <a:pathLst>
              <a:path w="3041" h="8995" extrusionOk="0">
                <a:moveTo>
                  <a:pt x="1584" y="1"/>
                </a:moveTo>
                <a:lnTo>
                  <a:pt x="1584" y="7411"/>
                </a:lnTo>
                <a:cubicBezTo>
                  <a:pt x="1584" y="8298"/>
                  <a:pt x="856" y="8995"/>
                  <a:pt x="1" y="8995"/>
                </a:cubicBezTo>
                <a:lnTo>
                  <a:pt x="1457" y="8995"/>
                </a:lnTo>
                <a:cubicBezTo>
                  <a:pt x="2312" y="8995"/>
                  <a:pt x="3041" y="8267"/>
                  <a:pt x="3041" y="7411"/>
                </a:cubicBezTo>
                <a:lnTo>
                  <a:pt x="3041" y="1"/>
                </a:lnTo>
                <a:close/>
              </a:path>
            </a:pathLst>
          </a:custGeom>
          <a:solidFill>
            <a:srgbClr val="DD91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43"/>
          <p:cNvSpPr/>
          <p:nvPr/>
        </p:nvSpPr>
        <p:spPr>
          <a:xfrm flipH="1">
            <a:off x="8384362" y="4165879"/>
            <a:ext cx="32582" cy="30558"/>
          </a:xfrm>
          <a:custGeom>
            <a:avLst/>
            <a:gdLst/>
            <a:ahLst/>
            <a:cxnLst/>
            <a:rect l="l" t="t" r="r" b="b"/>
            <a:pathLst>
              <a:path w="1014" h="951" extrusionOk="0">
                <a:moveTo>
                  <a:pt x="982" y="665"/>
                </a:moveTo>
                <a:cubicBezTo>
                  <a:pt x="1014" y="728"/>
                  <a:pt x="1014" y="823"/>
                  <a:pt x="950" y="887"/>
                </a:cubicBezTo>
                <a:lnTo>
                  <a:pt x="950" y="887"/>
                </a:lnTo>
                <a:cubicBezTo>
                  <a:pt x="919" y="950"/>
                  <a:pt x="824" y="950"/>
                  <a:pt x="760" y="919"/>
                </a:cubicBezTo>
                <a:lnTo>
                  <a:pt x="64" y="285"/>
                </a:lnTo>
                <a:cubicBezTo>
                  <a:pt x="0" y="222"/>
                  <a:pt x="32" y="158"/>
                  <a:pt x="64" y="95"/>
                </a:cubicBezTo>
                <a:lnTo>
                  <a:pt x="64" y="95"/>
                </a:lnTo>
                <a:cubicBezTo>
                  <a:pt x="127" y="32"/>
                  <a:pt x="222" y="0"/>
                  <a:pt x="28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43"/>
          <p:cNvSpPr/>
          <p:nvPr/>
        </p:nvSpPr>
        <p:spPr>
          <a:xfrm flipH="1">
            <a:off x="8122836" y="4286954"/>
            <a:ext cx="38688" cy="14299"/>
          </a:xfrm>
          <a:custGeom>
            <a:avLst/>
            <a:gdLst/>
            <a:ahLst/>
            <a:cxnLst/>
            <a:rect l="l" t="t" r="r" b="b"/>
            <a:pathLst>
              <a:path w="1204" h="445" extrusionOk="0">
                <a:moveTo>
                  <a:pt x="127" y="317"/>
                </a:moveTo>
                <a:cubicBezTo>
                  <a:pt x="63" y="317"/>
                  <a:pt x="0" y="254"/>
                  <a:pt x="0" y="159"/>
                </a:cubicBezTo>
                <a:lnTo>
                  <a:pt x="0" y="159"/>
                </a:lnTo>
                <a:cubicBezTo>
                  <a:pt x="32" y="64"/>
                  <a:pt x="95" y="1"/>
                  <a:pt x="158" y="1"/>
                </a:cubicBezTo>
                <a:lnTo>
                  <a:pt x="1077" y="127"/>
                </a:lnTo>
                <a:cubicBezTo>
                  <a:pt x="1140" y="127"/>
                  <a:pt x="1204" y="191"/>
                  <a:pt x="1204" y="286"/>
                </a:cubicBezTo>
                <a:lnTo>
                  <a:pt x="1204" y="286"/>
                </a:lnTo>
                <a:cubicBezTo>
                  <a:pt x="1204" y="381"/>
                  <a:pt x="1109" y="444"/>
                  <a:pt x="1045" y="4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43"/>
          <p:cNvSpPr/>
          <p:nvPr/>
        </p:nvSpPr>
        <p:spPr>
          <a:xfrm flipH="1">
            <a:off x="8160495" y="4163823"/>
            <a:ext cx="32582" cy="30558"/>
          </a:xfrm>
          <a:custGeom>
            <a:avLst/>
            <a:gdLst/>
            <a:ahLst/>
            <a:cxnLst/>
            <a:rect l="l" t="t" r="r" b="b"/>
            <a:pathLst>
              <a:path w="1014" h="951" extrusionOk="0">
                <a:moveTo>
                  <a:pt x="254" y="887"/>
                </a:moveTo>
                <a:cubicBezTo>
                  <a:pt x="222" y="951"/>
                  <a:pt x="127" y="919"/>
                  <a:pt x="64" y="856"/>
                </a:cubicBezTo>
                <a:lnTo>
                  <a:pt x="64" y="856"/>
                </a:lnTo>
                <a:cubicBezTo>
                  <a:pt x="0" y="792"/>
                  <a:pt x="0" y="697"/>
                  <a:pt x="64" y="666"/>
                </a:cubicBezTo>
                <a:lnTo>
                  <a:pt x="760" y="32"/>
                </a:lnTo>
                <a:cubicBezTo>
                  <a:pt x="792" y="1"/>
                  <a:pt x="887" y="1"/>
                  <a:pt x="950" y="64"/>
                </a:cubicBezTo>
                <a:lnTo>
                  <a:pt x="950" y="64"/>
                </a:lnTo>
                <a:cubicBezTo>
                  <a:pt x="1014" y="127"/>
                  <a:pt x="1014" y="222"/>
                  <a:pt x="950" y="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43"/>
          <p:cNvSpPr txBox="1"/>
          <p:nvPr/>
        </p:nvSpPr>
        <p:spPr>
          <a:xfrm>
            <a:off x="1264175" y="1082550"/>
            <a:ext cx="1375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Jupiter</a:t>
            </a:r>
            <a:endParaRPr sz="15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283" name="Google Shape;5283;p43"/>
          <p:cNvSpPr txBox="1"/>
          <p:nvPr/>
        </p:nvSpPr>
        <p:spPr>
          <a:xfrm>
            <a:off x="1264175" y="1435500"/>
            <a:ext cx="1375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Jupiter is the biggest planet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84" name="Google Shape;5284;p43"/>
          <p:cNvSpPr txBox="1"/>
          <p:nvPr/>
        </p:nvSpPr>
        <p:spPr>
          <a:xfrm>
            <a:off x="1264175" y="2482775"/>
            <a:ext cx="1375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Mars</a:t>
            </a:r>
            <a:endParaRPr sz="15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285" name="Google Shape;5285;p43"/>
          <p:cNvSpPr txBox="1"/>
          <p:nvPr/>
        </p:nvSpPr>
        <p:spPr>
          <a:xfrm>
            <a:off x="1264175" y="2835725"/>
            <a:ext cx="1375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Mars is actually a cold place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86" name="Google Shape;5286;p43"/>
          <p:cNvSpPr txBox="1"/>
          <p:nvPr/>
        </p:nvSpPr>
        <p:spPr>
          <a:xfrm>
            <a:off x="1264175" y="3883000"/>
            <a:ext cx="1375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Neptune</a:t>
            </a:r>
            <a:endParaRPr sz="15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5287" name="Google Shape;5287;p43"/>
          <p:cNvSpPr txBox="1"/>
          <p:nvPr/>
        </p:nvSpPr>
        <p:spPr>
          <a:xfrm>
            <a:off x="1264175" y="4235950"/>
            <a:ext cx="1375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Neptune is the farthest planet</a:t>
            </a:r>
            <a:endParaRPr sz="1200" dirty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89" name="Google Shape;5289;p43"/>
          <p:cNvSpPr txBox="1"/>
          <p:nvPr/>
        </p:nvSpPr>
        <p:spPr>
          <a:xfrm>
            <a:off x="6509450" y="1447213"/>
            <a:ext cx="1375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Saturn has several rings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91" name="Google Shape;5291;p43"/>
          <p:cNvSpPr txBox="1"/>
          <p:nvPr/>
        </p:nvSpPr>
        <p:spPr>
          <a:xfrm>
            <a:off x="6509450" y="2847438"/>
            <a:ext cx="1375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Earth is the the third planet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93" name="Google Shape;5293;p43"/>
          <p:cNvSpPr txBox="1"/>
          <p:nvPr/>
        </p:nvSpPr>
        <p:spPr>
          <a:xfrm>
            <a:off x="6509450" y="4247663"/>
            <a:ext cx="13758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Mercury is the smallest planet</a:t>
            </a:r>
            <a:endParaRPr sz="12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94" name="Google Shape;5294;p43"/>
          <p:cNvSpPr txBox="1"/>
          <p:nvPr/>
        </p:nvSpPr>
        <p:spPr>
          <a:xfrm>
            <a:off x="632298" y="1058808"/>
            <a:ext cx="7723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Ove godine na satu informatike očekujem...</a:t>
            </a:r>
            <a:endParaRPr sz="3200" b="1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0280" y="367770"/>
            <a:ext cx="8520600" cy="841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Poveži protokole s vrstom poslužitelja: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1283" y="1306689"/>
            <a:ext cx="2682240" cy="1777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1773" y="1410661"/>
            <a:ext cx="246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format datoteke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9416" y="1306689"/>
            <a:ext cx="2682240" cy="1777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3344" y="1410661"/>
            <a:ext cx="246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Zvučni format datoteke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958" y="4611556"/>
            <a:ext cx="1294068" cy="400110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958" y="3637608"/>
            <a:ext cx="1294068" cy="400110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TIFF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7958" y="4124582"/>
            <a:ext cx="1294068" cy="400110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0633" y="3181412"/>
            <a:ext cx="1874586" cy="369332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JPEG (JPG)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5365" y="3184436"/>
            <a:ext cx="1294068" cy="46166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5365" y="3806885"/>
            <a:ext cx="1294068" cy="46166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5365" y="4453787"/>
            <a:ext cx="1294068" cy="46166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WMA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6"/>
          <p:cNvGrpSpPr/>
          <p:nvPr/>
        </p:nvGrpSpPr>
        <p:grpSpPr>
          <a:xfrm>
            <a:off x="457204" y="878382"/>
            <a:ext cx="8230888" cy="3858239"/>
            <a:chOff x="595975" y="1532525"/>
            <a:chExt cx="6409850" cy="3004625"/>
          </a:xfrm>
        </p:grpSpPr>
        <p:sp>
          <p:nvSpPr>
            <p:cNvPr id="430" name="Google Shape;430;p16"/>
            <p:cNvSpPr/>
            <p:nvPr/>
          </p:nvSpPr>
          <p:spPr>
            <a:xfrm>
              <a:off x="3743875" y="2501600"/>
              <a:ext cx="3261950" cy="581925"/>
            </a:xfrm>
            <a:custGeom>
              <a:avLst/>
              <a:gdLst/>
              <a:ahLst/>
              <a:cxnLst/>
              <a:rect l="l" t="t" r="r" b="b"/>
              <a:pathLst>
                <a:path w="130478" h="23277" extrusionOk="0">
                  <a:moveTo>
                    <a:pt x="37655" y="0"/>
                  </a:moveTo>
                  <a:cubicBezTo>
                    <a:pt x="35755" y="0"/>
                    <a:pt x="34235" y="1552"/>
                    <a:pt x="34235" y="3452"/>
                  </a:cubicBezTo>
                  <a:lnTo>
                    <a:pt x="34235" y="7886"/>
                  </a:lnTo>
                  <a:cubicBezTo>
                    <a:pt x="34184" y="10056"/>
                    <a:pt x="32677" y="11243"/>
                    <a:pt x="31005" y="11243"/>
                  </a:cubicBezTo>
                  <a:cubicBezTo>
                    <a:pt x="29529" y="11243"/>
                    <a:pt x="27924" y="10319"/>
                    <a:pt x="27078" y="8329"/>
                  </a:cubicBezTo>
                  <a:cubicBezTo>
                    <a:pt x="25811" y="5384"/>
                    <a:pt x="22866" y="3326"/>
                    <a:pt x="19445" y="3326"/>
                  </a:cubicBezTo>
                  <a:cubicBezTo>
                    <a:pt x="16089" y="3326"/>
                    <a:pt x="13207" y="5289"/>
                    <a:pt x="11877" y="8139"/>
                  </a:cubicBezTo>
                  <a:cubicBezTo>
                    <a:pt x="10666" y="10420"/>
                    <a:pt x="8789" y="11316"/>
                    <a:pt x="7111" y="11316"/>
                  </a:cubicBezTo>
                  <a:cubicBezTo>
                    <a:pt x="6507" y="11316"/>
                    <a:pt x="5928" y="11199"/>
                    <a:pt x="5416" y="10989"/>
                  </a:cubicBezTo>
                  <a:cubicBezTo>
                    <a:pt x="5353" y="10958"/>
                    <a:pt x="5289" y="10926"/>
                    <a:pt x="5226" y="10894"/>
                  </a:cubicBezTo>
                  <a:cubicBezTo>
                    <a:pt x="5163" y="10894"/>
                    <a:pt x="5099" y="10863"/>
                    <a:pt x="5068" y="10831"/>
                  </a:cubicBezTo>
                  <a:cubicBezTo>
                    <a:pt x="5004" y="10799"/>
                    <a:pt x="4909" y="10768"/>
                    <a:pt x="4846" y="10704"/>
                  </a:cubicBezTo>
                  <a:cubicBezTo>
                    <a:pt x="4339" y="10388"/>
                    <a:pt x="4086" y="10039"/>
                    <a:pt x="3833" y="9849"/>
                  </a:cubicBezTo>
                  <a:cubicBezTo>
                    <a:pt x="3421" y="9501"/>
                    <a:pt x="2914" y="9311"/>
                    <a:pt x="2344" y="9311"/>
                  </a:cubicBezTo>
                  <a:cubicBezTo>
                    <a:pt x="1046" y="9311"/>
                    <a:pt x="1" y="10356"/>
                    <a:pt x="1" y="11654"/>
                  </a:cubicBezTo>
                  <a:cubicBezTo>
                    <a:pt x="1" y="12921"/>
                    <a:pt x="1046" y="13966"/>
                    <a:pt x="2344" y="13966"/>
                  </a:cubicBezTo>
                  <a:cubicBezTo>
                    <a:pt x="2914" y="13966"/>
                    <a:pt x="3421" y="13776"/>
                    <a:pt x="3833" y="13428"/>
                  </a:cubicBezTo>
                  <a:cubicBezTo>
                    <a:pt x="4086" y="13238"/>
                    <a:pt x="4339" y="12890"/>
                    <a:pt x="4846" y="12573"/>
                  </a:cubicBezTo>
                  <a:cubicBezTo>
                    <a:pt x="4909" y="12541"/>
                    <a:pt x="4973" y="12478"/>
                    <a:pt x="5068" y="12446"/>
                  </a:cubicBezTo>
                  <a:cubicBezTo>
                    <a:pt x="5099" y="12415"/>
                    <a:pt x="5163" y="12383"/>
                    <a:pt x="5226" y="12383"/>
                  </a:cubicBezTo>
                  <a:cubicBezTo>
                    <a:pt x="5289" y="12351"/>
                    <a:pt x="5353" y="12320"/>
                    <a:pt x="5416" y="12288"/>
                  </a:cubicBezTo>
                  <a:cubicBezTo>
                    <a:pt x="5928" y="12078"/>
                    <a:pt x="6507" y="11962"/>
                    <a:pt x="7111" y="11962"/>
                  </a:cubicBezTo>
                  <a:cubicBezTo>
                    <a:pt x="8789" y="11962"/>
                    <a:pt x="10666" y="12857"/>
                    <a:pt x="11877" y="15138"/>
                  </a:cubicBezTo>
                  <a:cubicBezTo>
                    <a:pt x="13207" y="17988"/>
                    <a:pt x="16089" y="19983"/>
                    <a:pt x="19445" y="19983"/>
                  </a:cubicBezTo>
                  <a:cubicBezTo>
                    <a:pt x="22866" y="19983"/>
                    <a:pt x="25811" y="17893"/>
                    <a:pt x="27078" y="14948"/>
                  </a:cubicBezTo>
                  <a:cubicBezTo>
                    <a:pt x="27924" y="12959"/>
                    <a:pt x="29522" y="12034"/>
                    <a:pt x="30994" y="12034"/>
                  </a:cubicBezTo>
                  <a:cubicBezTo>
                    <a:pt x="32662" y="12034"/>
                    <a:pt x="34168" y="13221"/>
                    <a:pt x="34235" y="15391"/>
                  </a:cubicBezTo>
                  <a:lnTo>
                    <a:pt x="34235" y="19825"/>
                  </a:lnTo>
                  <a:cubicBezTo>
                    <a:pt x="34235" y="21725"/>
                    <a:pt x="35755" y="23277"/>
                    <a:pt x="37655" y="23277"/>
                  </a:cubicBezTo>
                  <a:lnTo>
                    <a:pt x="127025" y="23277"/>
                  </a:lnTo>
                  <a:cubicBezTo>
                    <a:pt x="128925" y="23277"/>
                    <a:pt x="130477" y="21725"/>
                    <a:pt x="130477" y="19825"/>
                  </a:cubicBezTo>
                  <a:lnTo>
                    <a:pt x="130477" y="3452"/>
                  </a:lnTo>
                  <a:cubicBezTo>
                    <a:pt x="130477" y="1552"/>
                    <a:pt x="128925" y="0"/>
                    <a:pt x="12702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4059775" y="2621950"/>
              <a:ext cx="340475" cy="341250"/>
            </a:xfrm>
            <a:custGeom>
              <a:avLst/>
              <a:gdLst/>
              <a:ahLst/>
              <a:cxnLst/>
              <a:rect l="l" t="t" r="r" b="b"/>
              <a:pathLst>
                <a:path w="13619" h="13650" extrusionOk="0">
                  <a:moveTo>
                    <a:pt x="6809" y="0"/>
                  </a:moveTo>
                  <a:cubicBezTo>
                    <a:pt x="3041" y="0"/>
                    <a:pt x="1" y="3040"/>
                    <a:pt x="1" y="6809"/>
                  </a:cubicBezTo>
                  <a:cubicBezTo>
                    <a:pt x="1" y="10577"/>
                    <a:pt x="3041" y="13649"/>
                    <a:pt x="6809" y="13649"/>
                  </a:cubicBezTo>
                  <a:cubicBezTo>
                    <a:pt x="10578" y="13649"/>
                    <a:pt x="13618" y="10577"/>
                    <a:pt x="13618" y="6809"/>
                  </a:cubicBezTo>
                  <a:cubicBezTo>
                    <a:pt x="13618" y="3040"/>
                    <a:pt x="10578" y="0"/>
                    <a:pt x="6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771600" y="2762075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04"/>
                  </a:moveTo>
                  <a:cubicBezTo>
                    <a:pt x="2439" y="1901"/>
                    <a:pt x="1900" y="2439"/>
                    <a:pt x="1235" y="2439"/>
                  </a:cubicBezTo>
                  <a:cubicBezTo>
                    <a:pt x="538" y="2439"/>
                    <a:pt x="0" y="1901"/>
                    <a:pt x="0" y="1204"/>
                  </a:cubicBezTo>
                  <a:cubicBezTo>
                    <a:pt x="0" y="539"/>
                    <a:pt x="538" y="0"/>
                    <a:pt x="1235" y="0"/>
                  </a:cubicBezTo>
                  <a:cubicBezTo>
                    <a:pt x="1900" y="0"/>
                    <a:pt x="2439" y="539"/>
                    <a:pt x="2439" y="120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4631400" y="2534050"/>
              <a:ext cx="2341950" cy="517025"/>
            </a:xfrm>
            <a:custGeom>
              <a:avLst/>
              <a:gdLst/>
              <a:ahLst/>
              <a:cxnLst/>
              <a:rect l="l" t="t" r="r" b="b"/>
              <a:pathLst>
                <a:path w="93678" h="20681" extrusionOk="0">
                  <a:moveTo>
                    <a:pt x="2154" y="1"/>
                  </a:moveTo>
                  <a:cubicBezTo>
                    <a:pt x="982" y="1"/>
                    <a:pt x="1" y="951"/>
                    <a:pt x="1" y="2154"/>
                  </a:cubicBezTo>
                  <a:lnTo>
                    <a:pt x="1" y="18527"/>
                  </a:lnTo>
                  <a:cubicBezTo>
                    <a:pt x="1" y="19730"/>
                    <a:pt x="982" y="20681"/>
                    <a:pt x="2154" y="20681"/>
                  </a:cubicBezTo>
                  <a:lnTo>
                    <a:pt x="91524" y="20681"/>
                  </a:lnTo>
                  <a:cubicBezTo>
                    <a:pt x="92728" y="20681"/>
                    <a:pt x="93678" y="19730"/>
                    <a:pt x="93678" y="18527"/>
                  </a:cubicBezTo>
                  <a:lnTo>
                    <a:pt x="93678" y="2154"/>
                  </a:lnTo>
                  <a:cubicBezTo>
                    <a:pt x="93678" y="951"/>
                    <a:pt x="92728" y="1"/>
                    <a:pt x="91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95975" y="2017050"/>
              <a:ext cx="3262725" cy="581950"/>
            </a:xfrm>
            <a:custGeom>
              <a:avLst/>
              <a:gdLst/>
              <a:ahLst/>
              <a:cxnLst/>
              <a:rect l="l" t="t" r="r" b="b"/>
              <a:pathLst>
                <a:path w="130509" h="23278" extrusionOk="0">
                  <a:moveTo>
                    <a:pt x="3421" y="1"/>
                  </a:moveTo>
                  <a:cubicBezTo>
                    <a:pt x="1521" y="1"/>
                    <a:pt x="0" y="1521"/>
                    <a:pt x="0" y="3421"/>
                  </a:cubicBezTo>
                  <a:lnTo>
                    <a:pt x="0" y="19826"/>
                  </a:lnTo>
                  <a:cubicBezTo>
                    <a:pt x="0" y="21726"/>
                    <a:pt x="1521" y="23278"/>
                    <a:pt x="3421" y="23278"/>
                  </a:cubicBezTo>
                  <a:lnTo>
                    <a:pt x="92822" y="23278"/>
                  </a:lnTo>
                  <a:cubicBezTo>
                    <a:pt x="94723" y="23278"/>
                    <a:pt x="96274" y="21726"/>
                    <a:pt x="96274" y="19826"/>
                  </a:cubicBezTo>
                  <a:lnTo>
                    <a:pt x="96274" y="15392"/>
                  </a:lnTo>
                  <a:cubicBezTo>
                    <a:pt x="96325" y="13222"/>
                    <a:pt x="97823" y="12035"/>
                    <a:pt x="99487" y="12035"/>
                  </a:cubicBezTo>
                  <a:cubicBezTo>
                    <a:pt x="100956" y="12035"/>
                    <a:pt x="102554" y="12959"/>
                    <a:pt x="103400" y="14949"/>
                  </a:cubicBezTo>
                  <a:lnTo>
                    <a:pt x="103400" y="14917"/>
                  </a:lnTo>
                  <a:cubicBezTo>
                    <a:pt x="104667" y="17894"/>
                    <a:pt x="107612" y="19952"/>
                    <a:pt x="111032" y="19952"/>
                  </a:cubicBezTo>
                  <a:cubicBezTo>
                    <a:pt x="114389" y="19952"/>
                    <a:pt x="117271" y="17989"/>
                    <a:pt x="118601" y="15139"/>
                  </a:cubicBezTo>
                  <a:cubicBezTo>
                    <a:pt x="119811" y="12858"/>
                    <a:pt x="121689" y="11962"/>
                    <a:pt x="123366" y="11962"/>
                  </a:cubicBezTo>
                  <a:cubicBezTo>
                    <a:pt x="123971" y="11962"/>
                    <a:pt x="124550" y="12079"/>
                    <a:pt x="125062" y="12289"/>
                  </a:cubicBezTo>
                  <a:cubicBezTo>
                    <a:pt x="125125" y="12289"/>
                    <a:pt x="125188" y="12320"/>
                    <a:pt x="125252" y="12352"/>
                  </a:cubicBezTo>
                  <a:cubicBezTo>
                    <a:pt x="125315" y="12384"/>
                    <a:pt x="125378" y="12415"/>
                    <a:pt x="125410" y="12447"/>
                  </a:cubicBezTo>
                  <a:cubicBezTo>
                    <a:pt x="125505" y="12479"/>
                    <a:pt x="125568" y="12510"/>
                    <a:pt x="125632" y="12542"/>
                  </a:cubicBezTo>
                  <a:cubicBezTo>
                    <a:pt x="125632" y="12542"/>
                    <a:pt x="125632" y="12542"/>
                    <a:pt x="125632" y="12574"/>
                  </a:cubicBezTo>
                  <a:cubicBezTo>
                    <a:pt x="126138" y="12890"/>
                    <a:pt x="126392" y="13239"/>
                    <a:pt x="126645" y="13429"/>
                  </a:cubicBezTo>
                  <a:cubicBezTo>
                    <a:pt x="127057" y="13777"/>
                    <a:pt x="127563" y="13967"/>
                    <a:pt x="128165" y="13967"/>
                  </a:cubicBezTo>
                  <a:cubicBezTo>
                    <a:pt x="129432" y="13967"/>
                    <a:pt x="130509" y="12922"/>
                    <a:pt x="130509" y="11623"/>
                  </a:cubicBezTo>
                  <a:cubicBezTo>
                    <a:pt x="130509" y="10325"/>
                    <a:pt x="129432" y="9280"/>
                    <a:pt x="128165" y="9280"/>
                  </a:cubicBezTo>
                  <a:cubicBezTo>
                    <a:pt x="127563" y="9280"/>
                    <a:pt x="127057" y="9502"/>
                    <a:pt x="126645" y="9850"/>
                  </a:cubicBezTo>
                  <a:cubicBezTo>
                    <a:pt x="126392" y="10008"/>
                    <a:pt x="126138" y="10388"/>
                    <a:pt x="125632" y="10705"/>
                  </a:cubicBezTo>
                  <a:cubicBezTo>
                    <a:pt x="125568" y="10737"/>
                    <a:pt x="125505" y="10768"/>
                    <a:pt x="125410" y="10832"/>
                  </a:cubicBezTo>
                  <a:cubicBezTo>
                    <a:pt x="125378" y="10863"/>
                    <a:pt x="125315" y="10863"/>
                    <a:pt x="125283" y="10895"/>
                  </a:cubicBezTo>
                  <a:cubicBezTo>
                    <a:pt x="125188" y="10927"/>
                    <a:pt x="125157" y="10958"/>
                    <a:pt x="125062" y="10990"/>
                  </a:cubicBezTo>
                  <a:cubicBezTo>
                    <a:pt x="124554" y="11190"/>
                    <a:pt x="123980" y="11302"/>
                    <a:pt x="123381" y="11302"/>
                  </a:cubicBezTo>
                  <a:cubicBezTo>
                    <a:pt x="121700" y="11302"/>
                    <a:pt x="119815" y="10419"/>
                    <a:pt x="118601" y="8108"/>
                  </a:cubicBezTo>
                  <a:lnTo>
                    <a:pt x="118601" y="8140"/>
                  </a:lnTo>
                  <a:cubicBezTo>
                    <a:pt x="117271" y="5290"/>
                    <a:pt x="114389" y="3295"/>
                    <a:pt x="111032" y="3295"/>
                  </a:cubicBezTo>
                  <a:cubicBezTo>
                    <a:pt x="107612" y="3295"/>
                    <a:pt x="104667" y="5385"/>
                    <a:pt x="103400" y="8330"/>
                  </a:cubicBezTo>
                  <a:cubicBezTo>
                    <a:pt x="102569" y="10319"/>
                    <a:pt x="100972" y="11244"/>
                    <a:pt x="99500" y="11244"/>
                  </a:cubicBezTo>
                  <a:cubicBezTo>
                    <a:pt x="97832" y="11244"/>
                    <a:pt x="96325" y="10057"/>
                    <a:pt x="96274" y="7887"/>
                  </a:cubicBezTo>
                  <a:lnTo>
                    <a:pt x="96274" y="3421"/>
                  </a:lnTo>
                  <a:cubicBezTo>
                    <a:pt x="96274" y="1521"/>
                    <a:pt x="94723" y="1"/>
                    <a:pt x="928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3178575" y="2137375"/>
              <a:ext cx="386400" cy="341300"/>
            </a:xfrm>
            <a:custGeom>
              <a:avLst/>
              <a:gdLst/>
              <a:ahLst/>
              <a:cxnLst/>
              <a:rect l="l" t="t" r="r" b="b"/>
              <a:pathLst>
                <a:path w="15456" h="13652" extrusionOk="0">
                  <a:moveTo>
                    <a:pt x="7736" y="1"/>
                  </a:moveTo>
                  <a:cubicBezTo>
                    <a:pt x="6877" y="1"/>
                    <a:pt x="6005" y="164"/>
                    <a:pt x="5163" y="508"/>
                  </a:cubicBezTo>
                  <a:cubicBezTo>
                    <a:pt x="1679" y="1933"/>
                    <a:pt x="1" y="5924"/>
                    <a:pt x="1426" y="9407"/>
                  </a:cubicBezTo>
                  <a:cubicBezTo>
                    <a:pt x="2507" y="12048"/>
                    <a:pt x="5062" y="13652"/>
                    <a:pt x="7752" y="13652"/>
                  </a:cubicBezTo>
                  <a:cubicBezTo>
                    <a:pt x="8611" y="13652"/>
                    <a:pt x="9483" y="13489"/>
                    <a:pt x="10325" y="13144"/>
                  </a:cubicBezTo>
                  <a:cubicBezTo>
                    <a:pt x="13809" y="11719"/>
                    <a:pt x="15455" y="7729"/>
                    <a:pt x="14062" y="4245"/>
                  </a:cubicBezTo>
                  <a:cubicBezTo>
                    <a:pt x="12982" y="1604"/>
                    <a:pt x="10426" y="1"/>
                    <a:pt x="7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3769225" y="2277550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03"/>
                  </a:moveTo>
                  <a:cubicBezTo>
                    <a:pt x="2439" y="1900"/>
                    <a:pt x="1900" y="2439"/>
                    <a:pt x="1203" y="2439"/>
                  </a:cubicBezTo>
                  <a:cubicBezTo>
                    <a:pt x="538" y="2439"/>
                    <a:pt x="0" y="1900"/>
                    <a:pt x="0" y="1203"/>
                  </a:cubicBezTo>
                  <a:cubicBezTo>
                    <a:pt x="0" y="538"/>
                    <a:pt x="538" y="0"/>
                    <a:pt x="1203" y="0"/>
                  </a:cubicBezTo>
                  <a:cubicBezTo>
                    <a:pt x="1900" y="0"/>
                    <a:pt x="2439" y="538"/>
                    <a:pt x="2439" y="1203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627650" y="2049525"/>
              <a:ext cx="2342725" cy="517025"/>
            </a:xfrm>
            <a:custGeom>
              <a:avLst/>
              <a:gdLst/>
              <a:ahLst/>
              <a:cxnLst/>
              <a:rect l="l" t="t" r="r" b="b"/>
              <a:pathLst>
                <a:path w="93709" h="20681" extrusionOk="0">
                  <a:moveTo>
                    <a:pt x="2154" y="0"/>
                  </a:moveTo>
                  <a:cubicBezTo>
                    <a:pt x="982" y="0"/>
                    <a:pt x="0" y="950"/>
                    <a:pt x="0" y="2154"/>
                  </a:cubicBezTo>
                  <a:lnTo>
                    <a:pt x="0" y="18527"/>
                  </a:lnTo>
                  <a:cubicBezTo>
                    <a:pt x="0" y="19730"/>
                    <a:pt x="982" y="20680"/>
                    <a:pt x="2154" y="20680"/>
                  </a:cubicBezTo>
                  <a:lnTo>
                    <a:pt x="91555" y="20680"/>
                  </a:lnTo>
                  <a:cubicBezTo>
                    <a:pt x="92759" y="20680"/>
                    <a:pt x="93709" y="19730"/>
                    <a:pt x="93709" y="18527"/>
                  </a:cubicBezTo>
                  <a:lnTo>
                    <a:pt x="93709" y="2154"/>
                  </a:lnTo>
                  <a:cubicBezTo>
                    <a:pt x="93709" y="950"/>
                    <a:pt x="92727" y="0"/>
                    <a:pt x="91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3256975" y="2195200"/>
              <a:ext cx="224875" cy="224875"/>
            </a:xfrm>
            <a:custGeom>
              <a:avLst/>
              <a:gdLst/>
              <a:ahLst/>
              <a:cxnLst/>
              <a:rect l="l" t="t" r="r" b="b"/>
              <a:pathLst>
                <a:path w="8995" h="8995" extrusionOk="0">
                  <a:moveTo>
                    <a:pt x="4497" y="2692"/>
                  </a:moveTo>
                  <a:cubicBezTo>
                    <a:pt x="5511" y="2692"/>
                    <a:pt x="6334" y="3516"/>
                    <a:pt x="6334" y="4497"/>
                  </a:cubicBezTo>
                  <a:cubicBezTo>
                    <a:pt x="6334" y="5511"/>
                    <a:pt x="5511" y="6334"/>
                    <a:pt x="4497" y="6334"/>
                  </a:cubicBezTo>
                  <a:cubicBezTo>
                    <a:pt x="3515" y="6334"/>
                    <a:pt x="2692" y="5511"/>
                    <a:pt x="2692" y="4497"/>
                  </a:cubicBezTo>
                  <a:cubicBezTo>
                    <a:pt x="2692" y="3516"/>
                    <a:pt x="3515" y="2692"/>
                    <a:pt x="4497" y="2692"/>
                  </a:cubicBezTo>
                  <a:close/>
                  <a:moveTo>
                    <a:pt x="4497" y="2376"/>
                  </a:moveTo>
                  <a:cubicBezTo>
                    <a:pt x="3325" y="2376"/>
                    <a:pt x="2375" y="3326"/>
                    <a:pt x="2375" y="4497"/>
                  </a:cubicBezTo>
                  <a:cubicBezTo>
                    <a:pt x="2375" y="5669"/>
                    <a:pt x="3325" y="6651"/>
                    <a:pt x="4497" y="6651"/>
                  </a:cubicBezTo>
                  <a:cubicBezTo>
                    <a:pt x="5701" y="6651"/>
                    <a:pt x="6651" y="5669"/>
                    <a:pt x="6651" y="4497"/>
                  </a:cubicBezTo>
                  <a:cubicBezTo>
                    <a:pt x="6651" y="3326"/>
                    <a:pt x="5701" y="2376"/>
                    <a:pt x="4497" y="2376"/>
                  </a:cubicBezTo>
                  <a:close/>
                  <a:moveTo>
                    <a:pt x="4782" y="317"/>
                  </a:moveTo>
                  <a:cubicBezTo>
                    <a:pt x="4877" y="317"/>
                    <a:pt x="4909" y="381"/>
                    <a:pt x="4909" y="444"/>
                  </a:cubicBezTo>
                  <a:lnTo>
                    <a:pt x="4909" y="1489"/>
                  </a:lnTo>
                  <a:lnTo>
                    <a:pt x="5036" y="1521"/>
                  </a:lnTo>
                  <a:cubicBezTo>
                    <a:pt x="5479" y="1616"/>
                    <a:pt x="5859" y="1774"/>
                    <a:pt x="6239" y="2027"/>
                  </a:cubicBezTo>
                  <a:lnTo>
                    <a:pt x="6334" y="2091"/>
                  </a:lnTo>
                  <a:lnTo>
                    <a:pt x="7094" y="1331"/>
                  </a:lnTo>
                  <a:cubicBezTo>
                    <a:pt x="7110" y="1315"/>
                    <a:pt x="7142" y="1307"/>
                    <a:pt x="7173" y="1307"/>
                  </a:cubicBezTo>
                  <a:cubicBezTo>
                    <a:pt x="7205" y="1307"/>
                    <a:pt x="7237" y="1315"/>
                    <a:pt x="7252" y="1331"/>
                  </a:cubicBezTo>
                  <a:lnTo>
                    <a:pt x="7664" y="1742"/>
                  </a:lnTo>
                  <a:cubicBezTo>
                    <a:pt x="7727" y="1806"/>
                    <a:pt x="7727" y="1869"/>
                    <a:pt x="7664" y="1932"/>
                  </a:cubicBezTo>
                  <a:lnTo>
                    <a:pt x="6936" y="2661"/>
                  </a:lnTo>
                  <a:lnTo>
                    <a:pt x="6999" y="2787"/>
                  </a:lnTo>
                  <a:cubicBezTo>
                    <a:pt x="7252" y="3136"/>
                    <a:pt x="7411" y="3547"/>
                    <a:pt x="7474" y="3959"/>
                  </a:cubicBezTo>
                  <a:lnTo>
                    <a:pt x="7506" y="4086"/>
                  </a:lnTo>
                  <a:lnTo>
                    <a:pt x="8551" y="4086"/>
                  </a:lnTo>
                  <a:cubicBezTo>
                    <a:pt x="8646" y="4086"/>
                    <a:pt x="8677" y="4149"/>
                    <a:pt x="8677" y="4212"/>
                  </a:cubicBezTo>
                  <a:lnTo>
                    <a:pt x="8677" y="4782"/>
                  </a:lnTo>
                  <a:cubicBezTo>
                    <a:pt x="8677" y="4877"/>
                    <a:pt x="8646" y="4909"/>
                    <a:pt x="8551" y="4909"/>
                  </a:cubicBezTo>
                  <a:lnTo>
                    <a:pt x="7506" y="4909"/>
                  </a:lnTo>
                  <a:lnTo>
                    <a:pt x="7474" y="5036"/>
                  </a:lnTo>
                  <a:cubicBezTo>
                    <a:pt x="7411" y="5479"/>
                    <a:pt x="7252" y="5859"/>
                    <a:pt x="6999" y="6239"/>
                  </a:cubicBezTo>
                  <a:lnTo>
                    <a:pt x="6936" y="6334"/>
                  </a:lnTo>
                  <a:lnTo>
                    <a:pt x="7664" y="7094"/>
                  </a:lnTo>
                  <a:cubicBezTo>
                    <a:pt x="7727" y="7126"/>
                    <a:pt x="7727" y="7221"/>
                    <a:pt x="7664" y="7253"/>
                  </a:cubicBezTo>
                  <a:lnTo>
                    <a:pt x="7252" y="7664"/>
                  </a:lnTo>
                  <a:cubicBezTo>
                    <a:pt x="7237" y="7696"/>
                    <a:pt x="7205" y="7712"/>
                    <a:pt x="7173" y="7712"/>
                  </a:cubicBezTo>
                  <a:cubicBezTo>
                    <a:pt x="7142" y="7712"/>
                    <a:pt x="7110" y="7696"/>
                    <a:pt x="7094" y="7664"/>
                  </a:cubicBezTo>
                  <a:lnTo>
                    <a:pt x="6334" y="6904"/>
                  </a:lnTo>
                  <a:lnTo>
                    <a:pt x="6239" y="6999"/>
                  </a:lnTo>
                  <a:cubicBezTo>
                    <a:pt x="5891" y="7221"/>
                    <a:pt x="5479" y="7411"/>
                    <a:pt x="5067" y="7474"/>
                  </a:cubicBezTo>
                  <a:lnTo>
                    <a:pt x="4941" y="7506"/>
                  </a:lnTo>
                  <a:lnTo>
                    <a:pt x="4941" y="8551"/>
                  </a:lnTo>
                  <a:cubicBezTo>
                    <a:pt x="4941" y="8614"/>
                    <a:pt x="4877" y="8678"/>
                    <a:pt x="4814" y="8678"/>
                  </a:cubicBezTo>
                  <a:lnTo>
                    <a:pt x="4212" y="8678"/>
                  </a:lnTo>
                  <a:cubicBezTo>
                    <a:pt x="4149" y="8678"/>
                    <a:pt x="4085" y="8614"/>
                    <a:pt x="4085" y="8551"/>
                  </a:cubicBezTo>
                  <a:lnTo>
                    <a:pt x="4085" y="7506"/>
                  </a:lnTo>
                  <a:lnTo>
                    <a:pt x="3959" y="7474"/>
                  </a:lnTo>
                  <a:cubicBezTo>
                    <a:pt x="3547" y="7411"/>
                    <a:pt x="3135" y="7253"/>
                    <a:pt x="2787" y="6999"/>
                  </a:cubicBezTo>
                  <a:lnTo>
                    <a:pt x="2692" y="6904"/>
                  </a:lnTo>
                  <a:lnTo>
                    <a:pt x="1932" y="7664"/>
                  </a:lnTo>
                  <a:cubicBezTo>
                    <a:pt x="1900" y="7696"/>
                    <a:pt x="1869" y="7712"/>
                    <a:pt x="1837" y="7712"/>
                  </a:cubicBezTo>
                  <a:cubicBezTo>
                    <a:pt x="1805" y="7712"/>
                    <a:pt x="1774" y="7696"/>
                    <a:pt x="1742" y="7664"/>
                  </a:cubicBezTo>
                  <a:lnTo>
                    <a:pt x="1330" y="7253"/>
                  </a:lnTo>
                  <a:cubicBezTo>
                    <a:pt x="1299" y="7221"/>
                    <a:pt x="1299" y="7126"/>
                    <a:pt x="1330" y="7094"/>
                  </a:cubicBezTo>
                  <a:lnTo>
                    <a:pt x="2090" y="6334"/>
                  </a:lnTo>
                  <a:lnTo>
                    <a:pt x="2027" y="6239"/>
                  </a:lnTo>
                  <a:cubicBezTo>
                    <a:pt x="1774" y="5859"/>
                    <a:pt x="1615" y="5479"/>
                    <a:pt x="1520" y="5036"/>
                  </a:cubicBezTo>
                  <a:lnTo>
                    <a:pt x="1520" y="4909"/>
                  </a:lnTo>
                  <a:lnTo>
                    <a:pt x="444" y="4909"/>
                  </a:lnTo>
                  <a:cubicBezTo>
                    <a:pt x="380" y="4909"/>
                    <a:pt x="317" y="4846"/>
                    <a:pt x="317" y="4782"/>
                  </a:cubicBezTo>
                  <a:lnTo>
                    <a:pt x="317" y="4212"/>
                  </a:lnTo>
                  <a:cubicBezTo>
                    <a:pt x="317" y="4149"/>
                    <a:pt x="380" y="4086"/>
                    <a:pt x="444" y="4086"/>
                  </a:cubicBezTo>
                  <a:lnTo>
                    <a:pt x="1520" y="4086"/>
                  </a:lnTo>
                  <a:lnTo>
                    <a:pt x="1520" y="3959"/>
                  </a:lnTo>
                  <a:cubicBezTo>
                    <a:pt x="1615" y="3547"/>
                    <a:pt x="1774" y="3136"/>
                    <a:pt x="2027" y="2787"/>
                  </a:cubicBezTo>
                  <a:lnTo>
                    <a:pt x="2090" y="2661"/>
                  </a:lnTo>
                  <a:lnTo>
                    <a:pt x="1330" y="1932"/>
                  </a:lnTo>
                  <a:cubicBezTo>
                    <a:pt x="1299" y="1869"/>
                    <a:pt x="1299" y="1806"/>
                    <a:pt x="1330" y="1742"/>
                  </a:cubicBezTo>
                  <a:lnTo>
                    <a:pt x="1742" y="1331"/>
                  </a:lnTo>
                  <a:cubicBezTo>
                    <a:pt x="1774" y="1315"/>
                    <a:pt x="1805" y="1307"/>
                    <a:pt x="1837" y="1307"/>
                  </a:cubicBezTo>
                  <a:cubicBezTo>
                    <a:pt x="1869" y="1307"/>
                    <a:pt x="1900" y="1315"/>
                    <a:pt x="1932" y="1331"/>
                  </a:cubicBezTo>
                  <a:lnTo>
                    <a:pt x="2660" y="2091"/>
                  </a:lnTo>
                  <a:lnTo>
                    <a:pt x="2787" y="2027"/>
                  </a:lnTo>
                  <a:cubicBezTo>
                    <a:pt x="3135" y="1774"/>
                    <a:pt x="3547" y="1616"/>
                    <a:pt x="3959" y="1521"/>
                  </a:cubicBezTo>
                  <a:lnTo>
                    <a:pt x="4085" y="1489"/>
                  </a:lnTo>
                  <a:lnTo>
                    <a:pt x="4085" y="444"/>
                  </a:lnTo>
                  <a:cubicBezTo>
                    <a:pt x="4085" y="381"/>
                    <a:pt x="4149" y="317"/>
                    <a:pt x="4212" y="317"/>
                  </a:cubicBezTo>
                  <a:close/>
                  <a:moveTo>
                    <a:pt x="4212" y="0"/>
                  </a:moveTo>
                  <a:cubicBezTo>
                    <a:pt x="3959" y="0"/>
                    <a:pt x="3769" y="190"/>
                    <a:pt x="3769" y="444"/>
                  </a:cubicBezTo>
                  <a:lnTo>
                    <a:pt x="3769" y="1236"/>
                  </a:lnTo>
                  <a:cubicBezTo>
                    <a:pt x="3389" y="1331"/>
                    <a:pt x="3040" y="1457"/>
                    <a:pt x="2724" y="1679"/>
                  </a:cubicBezTo>
                  <a:lnTo>
                    <a:pt x="2154" y="1109"/>
                  </a:lnTo>
                  <a:cubicBezTo>
                    <a:pt x="2074" y="1030"/>
                    <a:pt x="1964" y="990"/>
                    <a:pt x="1849" y="990"/>
                  </a:cubicBezTo>
                  <a:cubicBezTo>
                    <a:pt x="1734" y="990"/>
                    <a:pt x="1615" y="1030"/>
                    <a:pt x="1520" y="1109"/>
                  </a:cubicBezTo>
                  <a:lnTo>
                    <a:pt x="1109" y="1521"/>
                  </a:lnTo>
                  <a:cubicBezTo>
                    <a:pt x="950" y="1711"/>
                    <a:pt x="950" y="1996"/>
                    <a:pt x="1109" y="2154"/>
                  </a:cubicBezTo>
                  <a:lnTo>
                    <a:pt x="1679" y="2724"/>
                  </a:lnTo>
                  <a:cubicBezTo>
                    <a:pt x="1457" y="3041"/>
                    <a:pt x="1330" y="3389"/>
                    <a:pt x="1235" y="3769"/>
                  </a:cubicBezTo>
                  <a:lnTo>
                    <a:pt x="444" y="3769"/>
                  </a:lnTo>
                  <a:cubicBezTo>
                    <a:pt x="190" y="3769"/>
                    <a:pt x="0" y="3959"/>
                    <a:pt x="0" y="4212"/>
                  </a:cubicBezTo>
                  <a:lnTo>
                    <a:pt x="0" y="4782"/>
                  </a:lnTo>
                  <a:cubicBezTo>
                    <a:pt x="0" y="5036"/>
                    <a:pt x="190" y="5226"/>
                    <a:pt x="444" y="5226"/>
                  </a:cubicBezTo>
                  <a:lnTo>
                    <a:pt x="1235" y="5226"/>
                  </a:lnTo>
                  <a:cubicBezTo>
                    <a:pt x="1330" y="5606"/>
                    <a:pt x="1489" y="5986"/>
                    <a:pt x="1679" y="6303"/>
                  </a:cubicBezTo>
                  <a:lnTo>
                    <a:pt x="1109" y="6841"/>
                  </a:lnTo>
                  <a:cubicBezTo>
                    <a:pt x="950" y="7031"/>
                    <a:pt x="950" y="7316"/>
                    <a:pt x="1109" y="7474"/>
                  </a:cubicBezTo>
                  <a:lnTo>
                    <a:pt x="1520" y="7886"/>
                  </a:lnTo>
                  <a:cubicBezTo>
                    <a:pt x="1615" y="7981"/>
                    <a:pt x="1734" y="8029"/>
                    <a:pt x="1849" y="8029"/>
                  </a:cubicBezTo>
                  <a:cubicBezTo>
                    <a:pt x="1964" y="8029"/>
                    <a:pt x="2074" y="7981"/>
                    <a:pt x="2154" y="7886"/>
                  </a:cubicBezTo>
                  <a:lnTo>
                    <a:pt x="2724" y="7348"/>
                  </a:lnTo>
                  <a:cubicBezTo>
                    <a:pt x="3040" y="7538"/>
                    <a:pt x="3389" y="7696"/>
                    <a:pt x="3769" y="7759"/>
                  </a:cubicBezTo>
                  <a:lnTo>
                    <a:pt x="3769" y="8551"/>
                  </a:lnTo>
                  <a:cubicBezTo>
                    <a:pt x="3769" y="8804"/>
                    <a:pt x="3959" y="8994"/>
                    <a:pt x="4212" y="8994"/>
                  </a:cubicBezTo>
                  <a:lnTo>
                    <a:pt x="4814" y="8994"/>
                  </a:lnTo>
                  <a:cubicBezTo>
                    <a:pt x="5036" y="8994"/>
                    <a:pt x="5226" y="8804"/>
                    <a:pt x="5257" y="8551"/>
                  </a:cubicBezTo>
                  <a:lnTo>
                    <a:pt x="5257" y="7759"/>
                  </a:lnTo>
                  <a:cubicBezTo>
                    <a:pt x="5606" y="7696"/>
                    <a:pt x="5986" y="7538"/>
                    <a:pt x="6302" y="7348"/>
                  </a:cubicBezTo>
                  <a:lnTo>
                    <a:pt x="6872" y="7886"/>
                  </a:lnTo>
                  <a:cubicBezTo>
                    <a:pt x="6952" y="7981"/>
                    <a:pt x="7062" y="8029"/>
                    <a:pt x="7173" y="8029"/>
                  </a:cubicBezTo>
                  <a:cubicBezTo>
                    <a:pt x="7284" y="8029"/>
                    <a:pt x="7395" y="7981"/>
                    <a:pt x="7474" y="7886"/>
                  </a:cubicBezTo>
                  <a:lnTo>
                    <a:pt x="7886" y="7474"/>
                  </a:lnTo>
                  <a:cubicBezTo>
                    <a:pt x="8076" y="7316"/>
                    <a:pt x="8076" y="7031"/>
                    <a:pt x="7886" y="6841"/>
                  </a:cubicBezTo>
                  <a:lnTo>
                    <a:pt x="7347" y="6303"/>
                  </a:lnTo>
                  <a:cubicBezTo>
                    <a:pt x="7537" y="5954"/>
                    <a:pt x="7696" y="5606"/>
                    <a:pt x="7759" y="5226"/>
                  </a:cubicBezTo>
                  <a:lnTo>
                    <a:pt x="8551" y="5226"/>
                  </a:lnTo>
                  <a:cubicBezTo>
                    <a:pt x="8804" y="5226"/>
                    <a:pt x="8994" y="5036"/>
                    <a:pt x="8994" y="4782"/>
                  </a:cubicBezTo>
                  <a:lnTo>
                    <a:pt x="8994" y="4212"/>
                  </a:lnTo>
                  <a:cubicBezTo>
                    <a:pt x="8994" y="3959"/>
                    <a:pt x="8804" y="3769"/>
                    <a:pt x="8551" y="3769"/>
                  </a:cubicBezTo>
                  <a:lnTo>
                    <a:pt x="7759" y="3769"/>
                  </a:lnTo>
                  <a:cubicBezTo>
                    <a:pt x="7696" y="3389"/>
                    <a:pt x="7537" y="3041"/>
                    <a:pt x="7347" y="2724"/>
                  </a:cubicBezTo>
                  <a:lnTo>
                    <a:pt x="7886" y="2154"/>
                  </a:lnTo>
                  <a:cubicBezTo>
                    <a:pt x="8076" y="1996"/>
                    <a:pt x="8076" y="1711"/>
                    <a:pt x="7886" y="1521"/>
                  </a:cubicBezTo>
                  <a:lnTo>
                    <a:pt x="7474" y="1109"/>
                  </a:lnTo>
                  <a:cubicBezTo>
                    <a:pt x="7395" y="1030"/>
                    <a:pt x="7284" y="990"/>
                    <a:pt x="7173" y="990"/>
                  </a:cubicBezTo>
                  <a:cubicBezTo>
                    <a:pt x="7062" y="990"/>
                    <a:pt x="6952" y="1030"/>
                    <a:pt x="6872" y="1109"/>
                  </a:cubicBezTo>
                  <a:lnTo>
                    <a:pt x="6302" y="1679"/>
                  </a:lnTo>
                  <a:cubicBezTo>
                    <a:pt x="5986" y="1457"/>
                    <a:pt x="5606" y="1331"/>
                    <a:pt x="5257" y="1236"/>
                  </a:cubicBezTo>
                  <a:lnTo>
                    <a:pt x="5257" y="444"/>
                  </a:lnTo>
                  <a:cubicBezTo>
                    <a:pt x="5257" y="190"/>
                    <a:pt x="5036" y="0"/>
                    <a:pt x="4814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3365425" y="2215000"/>
              <a:ext cx="8750" cy="9525"/>
            </a:xfrm>
            <a:custGeom>
              <a:avLst/>
              <a:gdLst/>
              <a:ahLst/>
              <a:cxnLst/>
              <a:rect l="l" t="t" r="r" b="b"/>
              <a:pathLst>
                <a:path w="350" h="381" extrusionOk="0">
                  <a:moveTo>
                    <a:pt x="159" y="0"/>
                  </a:moveTo>
                  <a:cubicBezTo>
                    <a:pt x="64" y="0"/>
                    <a:pt x="1" y="95"/>
                    <a:pt x="1" y="190"/>
                  </a:cubicBezTo>
                  <a:cubicBezTo>
                    <a:pt x="1" y="285"/>
                    <a:pt x="64" y="380"/>
                    <a:pt x="159" y="380"/>
                  </a:cubicBezTo>
                  <a:cubicBezTo>
                    <a:pt x="286" y="380"/>
                    <a:pt x="349" y="285"/>
                    <a:pt x="349" y="190"/>
                  </a:cubicBezTo>
                  <a:cubicBezTo>
                    <a:pt x="349" y="95"/>
                    <a:pt x="286" y="0"/>
                    <a:pt x="159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336622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33678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33686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3369400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37017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3371775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33725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427200" y="2240925"/>
              <a:ext cx="9525" cy="9325"/>
            </a:xfrm>
            <a:custGeom>
              <a:avLst/>
              <a:gdLst/>
              <a:ahLst/>
              <a:cxnLst/>
              <a:rect l="l" t="t" r="r" b="b"/>
              <a:pathLst>
                <a:path w="381" h="373" extrusionOk="0">
                  <a:moveTo>
                    <a:pt x="190" y="0"/>
                  </a:moveTo>
                  <a:cubicBezTo>
                    <a:pt x="143" y="0"/>
                    <a:pt x="95" y="24"/>
                    <a:pt x="63" y="72"/>
                  </a:cubicBezTo>
                  <a:cubicBezTo>
                    <a:pt x="0" y="135"/>
                    <a:pt x="0" y="230"/>
                    <a:pt x="63" y="325"/>
                  </a:cubicBezTo>
                  <a:cubicBezTo>
                    <a:pt x="95" y="357"/>
                    <a:pt x="143" y="372"/>
                    <a:pt x="190" y="372"/>
                  </a:cubicBezTo>
                  <a:cubicBezTo>
                    <a:pt x="238" y="372"/>
                    <a:pt x="285" y="357"/>
                    <a:pt x="317" y="325"/>
                  </a:cubicBezTo>
                  <a:cubicBezTo>
                    <a:pt x="380" y="262"/>
                    <a:pt x="380" y="135"/>
                    <a:pt x="317" y="72"/>
                  </a:cubicBezTo>
                  <a:cubicBezTo>
                    <a:pt x="285" y="24"/>
                    <a:pt x="238" y="0"/>
                    <a:pt x="19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3427200" y="22403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34279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34287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342957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34303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34319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34327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34343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3453325" y="2302875"/>
              <a:ext cx="8725" cy="9525"/>
            </a:xfrm>
            <a:custGeom>
              <a:avLst/>
              <a:gdLst/>
              <a:ahLst/>
              <a:cxnLst/>
              <a:rect l="l" t="t" r="r" b="b"/>
              <a:pathLst>
                <a:path w="349" h="381" extrusionOk="0">
                  <a:moveTo>
                    <a:pt x="190" y="0"/>
                  </a:moveTo>
                  <a:cubicBezTo>
                    <a:pt x="63" y="0"/>
                    <a:pt x="0" y="95"/>
                    <a:pt x="0" y="190"/>
                  </a:cubicBezTo>
                  <a:cubicBezTo>
                    <a:pt x="0" y="285"/>
                    <a:pt x="63" y="380"/>
                    <a:pt x="190" y="380"/>
                  </a:cubicBezTo>
                  <a:cubicBezTo>
                    <a:pt x="285" y="380"/>
                    <a:pt x="348" y="285"/>
                    <a:pt x="348" y="190"/>
                  </a:cubicBezTo>
                  <a:cubicBezTo>
                    <a:pt x="348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34533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34541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34549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34557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34572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34580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34596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3427200" y="236542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cubicBezTo>
                    <a:pt x="0" y="285"/>
                    <a:pt x="95" y="380"/>
                    <a:pt x="190" y="380"/>
                  </a:cubicBezTo>
                  <a:cubicBezTo>
                    <a:pt x="285" y="380"/>
                    <a:pt x="380" y="285"/>
                    <a:pt x="380" y="190"/>
                  </a:cubicBez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3427200" y="23646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34279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34287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342957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34303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34319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34327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34343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3365425" y="2391550"/>
              <a:ext cx="8750" cy="8725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59" y="0"/>
                  </a:moveTo>
                  <a:cubicBezTo>
                    <a:pt x="64" y="0"/>
                    <a:pt x="1" y="64"/>
                    <a:pt x="1" y="159"/>
                  </a:cubicBezTo>
                  <a:cubicBezTo>
                    <a:pt x="1" y="285"/>
                    <a:pt x="64" y="349"/>
                    <a:pt x="159" y="349"/>
                  </a:cubicBezTo>
                  <a:cubicBezTo>
                    <a:pt x="286" y="349"/>
                    <a:pt x="349" y="285"/>
                    <a:pt x="349" y="159"/>
                  </a:cubicBezTo>
                  <a:cubicBezTo>
                    <a:pt x="349" y="64"/>
                    <a:pt x="286" y="0"/>
                    <a:pt x="159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336622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33678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33686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3369400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337017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371775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33725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302100" y="2365825"/>
              <a:ext cx="10300" cy="8725"/>
            </a:xfrm>
            <a:custGeom>
              <a:avLst/>
              <a:gdLst/>
              <a:ahLst/>
              <a:cxnLst/>
              <a:rect l="l" t="t" r="r" b="b"/>
              <a:pathLst>
                <a:path w="412" h="349" extrusionOk="0">
                  <a:moveTo>
                    <a:pt x="222" y="0"/>
                  </a:moveTo>
                  <a:cubicBezTo>
                    <a:pt x="174" y="0"/>
                    <a:pt x="127" y="16"/>
                    <a:pt x="95" y="48"/>
                  </a:cubicBezTo>
                  <a:cubicBezTo>
                    <a:pt x="0" y="111"/>
                    <a:pt x="0" y="238"/>
                    <a:pt x="95" y="301"/>
                  </a:cubicBezTo>
                  <a:cubicBezTo>
                    <a:pt x="127" y="333"/>
                    <a:pt x="167" y="348"/>
                    <a:pt x="210" y="348"/>
                  </a:cubicBezTo>
                  <a:cubicBezTo>
                    <a:pt x="254" y="348"/>
                    <a:pt x="301" y="333"/>
                    <a:pt x="349" y="301"/>
                  </a:cubicBezTo>
                  <a:cubicBezTo>
                    <a:pt x="412" y="238"/>
                    <a:pt x="412" y="111"/>
                    <a:pt x="349" y="48"/>
                  </a:cubicBezTo>
                  <a:cubicBezTo>
                    <a:pt x="317" y="16"/>
                    <a:pt x="269" y="0"/>
                    <a:pt x="222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3021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33028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33028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3036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3060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33068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33084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33092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33100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33108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33123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3276750" y="2303675"/>
              <a:ext cx="9525" cy="8725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cubicBezTo>
                    <a:pt x="1" y="253"/>
                    <a:pt x="96" y="348"/>
                    <a:pt x="191" y="348"/>
                  </a:cubicBezTo>
                  <a:cubicBezTo>
                    <a:pt x="286" y="348"/>
                    <a:pt x="381" y="285"/>
                    <a:pt x="381" y="158"/>
                  </a:cubicBezTo>
                  <a:cubicBezTo>
                    <a:pt x="381" y="63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32767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32775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327835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2791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32807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32815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32831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32854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3302875" y="2241125"/>
              <a:ext cx="9525" cy="8725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cubicBezTo>
                    <a:pt x="1" y="285"/>
                    <a:pt x="96" y="349"/>
                    <a:pt x="191" y="349"/>
                  </a:cubicBezTo>
                  <a:cubicBezTo>
                    <a:pt x="286" y="349"/>
                    <a:pt x="381" y="285"/>
                    <a:pt x="381" y="190"/>
                  </a:cubicBez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33021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33028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33028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33036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33060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33068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33084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33092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33100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33108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33123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3256975" y="2195200"/>
              <a:ext cx="224875" cy="224875"/>
            </a:xfrm>
            <a:custGeom>
              <a:avLst/>
              <a:gdLst/>
              <a:ahLst/>
              <a:cxnLst/>
              <a:rect l="l" t="t" r="r" b="b"/>
              <a:pathLst>
                <a:path w="8995" h="8995" extrusionOk="0">
                  <a:moveTo>
                    <a:pt x="4497" y="2692"/>
                  </a:moveTo>
                  <a:cubicBezTo>
                    <a:pt x="5511" y="2692"/>
                    <a:pt x="6334" y="3516"/>
                    <a:pt x="6334" y="4497"/>
                  </a:cubicBezTo>
                  <a:cubicBezTo>
                    <a:pt x="6334" y="5511"/>
                    <a:pt x="5511" y="6334"/>
                    <a:pt x="4497" y="6334"/>
                  </a:cubicBezTo>
                  <a:cubicBezTo>
                    <a:pt x="3515" y="6334"/>
                    <a:pt x="2692" y="5511"/>
                    <a:pt x="2692" y="4497"/>
                  </a:cubicBezTo>
                  <a:cubicBezTo>
                    <a:pt x="2692" y="3516"/>
                    <a:pt x="3515" y="2692"/>
                    <a:pt x="4497" y="2692"/>
                  </a:cubicBezTo>
                  <a:close/>
                  <a:moveTo>
                    <a:pt x="4497" y="2376"/>
                  </a:moveTo>
                  <a:cubicBezTo>
                    <a:pt x="3325" y="2376"/>
                    <a:pt x="2375" y="3326"/>
                    <a:pt x="2375" y="4497"/>
                  </a:cubicBezTo>
                  <a:cubicBezTo>
                    <a:pt x="2375" y="5669"/>
                    <a:pt x="3325" y="6651"/>
                    <a:pt x="4497" y="6651"/>
                  </a:cubicBezTo>
                  <a:cubicBezTo>
                    <a:pt x="5701" y="6651"/>
                    <a:pt x="6651" y="5669"/>
                    <a:pt x="6651" y="4497"/>
                  </a:cubicBezTo>
                  <a:cubicBezTo>
                    <a:pt x="6651" y="3326"/>
                    <a:pt x="5701" y="2376"/>
                    <a:pt x="4497" y="2376"/>
                  </a:cubicBezTo>
                  <a:close/>
                  <a:moveTo>
                    <a:pt x="4782" y="317"/>
                  </a:moveTo>
                  <a:cubicBezTo>
                    <a:pt x="4877" y="317"/>
                    <a:pt x="4909" y="381"/>
                    <a:pt x="4909" y="444"/>
                  </a:cubicBezTo>
                  <a:lnTo>
                    <a:pt x="4909" y="1489"/>
                  </a:lnTo>
                  <a:lnTo>
                    <a:pt x="5036" y="1521"/>
                  </a:lnTo>
                  <a:cubicBezTo>
                    <a:pt x="5479" y="1616"/>
                    <a:pt x="5859" y="1774"/>
                    <a:pt x="6239" y="2027"/>
                  </a:cubicBezTo>
                  <a:lnTo>
                    <a:pt x="6334" y="2091"/>
                  </a:lnTo>
                  <a:lnTo>
                    <a:pt x="7094" y="1331"/>
                  </a:lnTo>
                  <a:cubicBezTo>
                    <a:pt x="7110" y="1315"/>
                    <a:pt x="7142" y="1307"/>
                    <a:pt x="7173" y="1307"/>
                  </a:cubicBezTo>
                  <a:cubicBezTo>
                    <a:pt x="7205" y="1307"/>
                    <a:pt x="7237" y="1315"/>
                    <a:pt x="7252" y="1331"/>
                  </a:cubicBezTo>
                  <a:lnTo>
                    <a:pt x="7664" y="1742"/>
                  </a:lnTo>
                  <a:cubicBezTo>
                    <a:pt x="7727" y="1806"/>
                    <a:pt x="7727" y="1869"/>
                    <a:pt x="7664" y="1932"/>
                  </a:cubicBezTo>
                  <a:lnTo>
                    <a:pt x="6936" y="2661"/>
                  </a:lnTo>
                  <a:lnTo>
                    <a:pt x="6999" y="2787"/>
                  </a:lnTo>
                  <a:cubicBezTo>
                    <a:pt x="7252" y="3136"/>
                    <a:pt x="7411" y="3547"/>
                    <a:pt x="7474" y="3959"/>
                  </a:cubicBezTo>
                  <a:lnTo>
                    <a:pt x="7506" y="4086"/>
                  </a:lnTo>
                  <a:lnTo>
                    <a:pt x="8551" y="4086"/>
                  </a:lnTo>
                  <a:cubicBezTo>
                    <a:pt x="8646" y="4086"/>
                    <a:pt x="8677" y="4149"/>
                    <a:pt x="8677" y="4212"/>
                  </a:cubicBezTo>
                  <a:lnTo>
                    <a:pt x="8677" y="4782"/>
                  </a:lnTo>
                  <a:cubicBezTo>
                    <a:pt x="8677" y="4877"/>
                    <a:pt x="8646" y="4909"/>
                    <a:pt x="8551" y="4909"/>
                  </a:cubicBezTo>
                  <a:lnTo>
                    <a:pt x="7506" y="4909"/>
                  </a:lnTo>
                  <a:lnTo>
                    <a:pt x="7474" y="5036"/>
                  </a:lnTo>
                  <a:cubicBezTo>
                    <a:pt x="7411" y="5479"/>
                    <a:pt x="7252" y="5859"/>
                    <a:pt x="6999" y="6239"/>
                  </a:cubicBezTo>
                  <a:lnTo>
                    <a:pt x="6936" y="6334"/>
                  </a:lnTo>
                  <a:lnTo>
                    <a:pt x="7664" y="7094"/>
                  </a:lnTo>
                  <a:cubicBezTo>
                    <a:pt x="7727" y="7126"/>
                    <a:pt x="7727" y="7221"/>
                    <a:pt x="7664" y="7253"/>
                  </a:cubicBezTo>
                  <a:lnTo>
                    <a:pt x="7252" y="7664"/>
                  </a:lnTo>
                  <a:cubicBezTo>
                    <a:pt x="7237" y="7696"/>
                    <a:pt x="7205" y="7712"/>
                    <a:pt x="7173" y="7712"/>
                  </a:cubicBezTo>
                  <a:cubicBezTo>
                    <a:pt x="7142" y="7712"/>
                    <a:pt x="7110" y="7696"/>
                    <a:pt x="7094" y="7664"/>
                  </a:cubicBezTo>
                  <a:lnTo>
                    <a:pt x="6334" y="6904"/>
                  </a:lnTo>
                  <a:lnTo>
                    <a:pt x="6239" y="6999"/>
                  </a:lnTo>
                  <a:cubicBezTo>
                    <a:pt x="5891" y="7221"/>
                    <a:pt x="5479" y="7411"/>
                    <a:pt x="5067" y="7474"/>
                  </a:cubicBezTo>
                  <a:lnTo>
                    <a:pt x="4941" y="7506"/>
                  </a:lnTo>
                  <a:lnTo>
                    <a:pt x="4941" y="8551"/>
                  </a:lnTo>
                  <a:cubicBezTo>
                    <a:pt x="4941" y="8614"/>
                    <a:pt x="4877" y="8678"/>
                    <a:pt x="4814" y="8678"/>
                  </a:cubicBezTo>
                  <a:lnTo>
                    <a:pt x="4212" y="8678"/>
                  </a:lnTo>
                  <a:cubicBezTo>
                    <a:pt x="4149" y="8678"/>
                    <a:pt x="4085" y="8614"/>
                    <a:pt x="4085" y="8551"/>
                  </a:cubicBezTo>
                  <a:lnTo>
                    <a:pt x="4085" y="7506"/>
                  </a:lnTo>
                  <a:lnTo>
                    <a:pt x="3959" y="7474"/>
                  </a:lnTo>
                  <a:cubicBezTo>
                    <a:pt x="3547" y="7411"/>
                    <a:pt x="3135" y="7253"/>
                    <a:pt x="2787" y="6999"/>
                  </a:cubicBezTo>
                  <a:lnTo>
                    <a:pt x="2692" y="6904"/>
                  </a:lnTo>
                  <a:lnTo>
                    <a:pt x="1932" y="7664"/>
                  </a:lnTo>
                  <a:cubicBezTo>
                    <a:pt x="1900" y="7696"/>
                    <a:pt x="1869" y="7712"/>
                    <a:pt x="1837" y="7712"/>
                  </a:cubicBezTo>
                  <a:cubicBezTo>
                    <a:pt x="1805" y="7712"/>
                    <a:pt x="1774" y="7696"/>
                    <a:pt x="1742" y="7664"/>
                  </a:cubicBezTo>
                  <a:lnTo>
                    <a:pt x="1330" y="7253"/>
                  </a:lnTo>
                  <a:cubicBezTo>
                    <a:pt x="1299" y="7221"/>
                    <a:pt x="1299" y="7126"/>
                    <a:pt x="1330" y="7094"/>
                  </a:cubicBezTo>
                  <a:lnTo>
                    <a:pt x="2090" y="6334"/>
                  </a:lnTo>
                  <a:lnTo>
                    <a:pt x="2027" y="6239"/>
                  </a:lnTo>
                  <a:cubicBezTo>
                    <a:pt x="1774" y="5859"/>
                    <a:pt x="1615" y="5479"/>
                    <a:pt x="1520" y="5036"/>
                  </a:cubicBezTo>
                  <a:lnTo>
                    <a:pt x="1520" y="4909"/>
                  </a:lnTo>
                  <a:lnTo>
                    <a:pt x="444" y="4909"/>
                  </a:lnTo>
                  <a:cubicBezTo>
                    <a:pt x="380" y="4909"/>
                    <a:pt x="317" y="4846"/>
                    <a:pt x="317" y="4782"/>
                  </a:cubicBezTo>
                  <a:lnTo>
                    <a:pt x="317" y="4212"/>
                  </a:lnTo>
                  <a:cubicBezTo>
                    <a:pt x="317" y="4149"/>
                    <a:pt x="380" y="4086"/>
                    <a:pt x="444" y="4086"/>
                  </a:cubicBezTo>
                  <a:lnTo>
                    <a:pt x="1520" y="4086"/>
                  </a:lnTo>
                  <a:lnTo>
                    <a:pt x="1520" y="3959"/>
                  </a:lnTo>
                  <a:cubicBezTo>
                    <a:pt x="1615" y="3547"/>
                    <a:pt x="1774" y="3136"/>
                    <a:pt x="2027" y="2787"/>
                  </a:cubicBezTo>
                  <a:lnTo>
                    <a:pt x="2090" y="2661"/>
                  </a:lnTo>
                  <a:lnTo>
                    <a:pt x="1330" y="1932"/>
                  </a:lnTo>
                  <a:cubicBezTo>
                    <a:pt x="1299" y="1869"/>
                    <a:pt x="1299" y="1806"/>
                    <a:pt x="1330" y="1742"/>
                  </a:cubicBezTo>
                  <a:lnTo>
                    <a:pt x="1742" y="1331"/>
                  </a:lnTo>
                  <a:cubicBezTo>
                    <a:pt x="1774" y="1315"/>
                    <a:pt x="1805" y="1307"/>
                    <a:pt x="1837" y="1307"/>
                  </a:cubicBezTo>
                  <a:cubicBezTo>
                    <a:pt x="1869" y="1307"/>
                    <a:pt x="1900" y="1315"/>
                    <a:pt x="1932" y="1331"/>
                  </a:cubicBezTo>
                  <a:lnTo>
                    <a:pt x="2660" y="2091"/>
                  </a:lnTo>
                  <a:lnTo>
                    <a:pt x="2787" y="2027"/>
                  </a:lnTo>
                  <a:cubicBezTo>
                    <a:pt x="3135" y="1774"/>
                    <a:pt x="3547" y="1616"/>
                    <a:pt x="3959" y="1521"/>
                  </a:cubicBezTo>
                  <a:lnTo>
                    <a:pt x="4085" y="1489"/>
                  </a:lnTo>
                  <a:lnTo>
                    <a:pt x="4085" y="444"/>
                  </a:lnTo>
                  <a:cubicBezTo>
                    <a:pt x="4085" y="381"/>
                    <a:pt x="4149" y="317"/>
                    <a:pt x="4212" y="317"/>
                  </a:cubicBezTo>
                  <a:close/>
                  <a:moveTo>
                    <a:pt x="4212" y="0"/>
                  </a:moveTo>
                  <a:cubicBezTo>
                    <a:pt x="3959" y="0"/>
                    <a:pt x="3769" y="190"/>
                    <a:pt x="3769" y="444"/>
                  </a:cubicBezTo>
                  <a:lnTo>
                    <a:pt x="3769" y="1236"/>
                  </a:lnTo>
                  <a:cubicBezTo>
                    <a:pt x="3389" y="1331"/>
                    <a:pt x="3040" y="1457"/>
                    <a:pt x="2724" y="1679"/>
                  </a:cubicBezTo>
                  <a:lnTo>
                    <a:pt x="2154" y="1109"/>
                  </a:lnTo>
                  <a:cubicBezTo>
                    <a:pt x="2074" y="1030"/>
                    <a:pt x="1964" y="990"/>
                    <a:pt x="1849" y="990"/>
                  </a:cubicBezTo>
                  <a:cubicBezTo>
                    <a:pt x="1734" y="990"/>
                    <a:pt x="1615" y="1030"/>
                    <a:pt x="1520" y="1109"/>
                  </a:cubicBezTo>
                  <a:lnTo>
                    <a:pt x="1109" y="1521"/>
                  </a:lnTo>
                  <a:cubicBezTo>
                    <a:pt x="950" y="1711"/>
                    <a:pt x="950" y="1996"/>
                    <a:pt x="1109" y="2154"/>
                  </a:cubicBezTo>
                  <a:lnTo>
                    <a:pt x="1679" y="2724"/>
                  </a:lnTo>
                  <a:cubicBezTo>
                    <a:pt x="1457" y="3041"/>
                    <a:pt x="1330" y="3389"/>
                    <a:pt x="1235" y="3769"/>
                  </a:cubicBezTo>
                  <a:lnTo>
                    <a:pt x="444" y="3769"/>
                  </a:lnTo>
                  <a:cubicBezTo>
                    <a:pt x="190" y="3769"/>
                    <a:pt x="0" y="3959"/>
                    <a:pt x="0" y="4212"/>
                  </a:cubicBezTo>
                  <a:lnTo>
                    <a:pt x="0" y="4782"/>
                  </a:lnTo>
                  <a:cubicBezTo>
                    <a:pt x="0" y="5036"/>
                    <a:pt x="190" y="5226"/>
                    <a:pt x="444" y="5226"/>
                  </a:cubicBezTo>
                  <a:lnTo>
                    <a:pt x="1235" y="5226"/>
                  </a:lnTo>
                  <a:cubicBezTo>
                    <a:pt x="1330" y="5606"/>
                    <a:pt x="1489" y="5986"/>
                    <a:pt x="1679" y="6303"/>
                  </a:cubicBezTo>
                  <a:lnTo>
                    <a:pt x="1109" y="6841"/>
                  </a:lnTo>
                  <a:cubicBezTo>
                    <a:pt x="950" y="7031"/>
                    <a:pt x="950" y="7316"/>
                    <a:pt x="1109" y="7474"/>
                  </a:cubicBezTo>
                  <a:lnTo>
                    <a:pt x="1520" y="7886"/>
                  </a:lnTo>
                  <a:cubicBezTo>
                    <a:pt x="1615" y="7981"/>
                    <a:pt x="1734" y="8029"/>
                    <a:pt x="1849" y="8029"/>
                  </a:cubicBezTo>
                  <a:cubicBezTo>
                    <a:pt x="1964" y="8029"/>
                    <a:pt x="2074" y="7981"/>
                    <a:pt x="2154" y="7886"/>
                  </a:cubicBezTo>
                  <a:lnTo>
                    <a:pt x="2724" y="7348"/>
                  </a:lnTo>
                  <a:cubicBezTo>
                    <a:pt x="3040" y="7538"/>
                    <a:pt x="3389" y="7696"/>
                    <a:pt x="3769" y="7759"/>
                  </a:cubicBezTo>
                  <a:lnTo>
                    <a:pt x="3769" y="8551"/>
                  </a:lnTo>
                  <a:cubicBezTo>
                    <a:pt x="3769" y="8804"/>
                    <a:pt x="3959" y="8994"/>
                    <a:pt x="4212" y="8994"/>
                  </a:cubicBezTo>
                  <a:lnTo>
                    <a:pt x="4814" y="8994"/>
                  </a:lnTo>
                  <a:cubicBezTo>
                    <a:pt x="5036" y="8994"/>
                    <a:pt x="5226" y="8804"/>
                    <a:pt x="5257" y="8551"/>
                  </a:cubicBezTo>
                  <a:lnTo>
                    <a:pt x="5257" y="7759"/>
                  </a:lnTo>
                  <a:cubicBezTo>
                    <a:pt x="5606" y="7696"/>
                    <a:pt x="5986" y="7538"/>
                    <a:pt x="6302" y="7348"/>
                  </a:cubicBezTo>
                  <a:lnTo>
                    <a:pt x="6872" y="7886"/>
                  </a:lnTo>
                  <a:cubicBezTo>
                    <a:pt x="6952" y="7981"/>
                    <a:pt x="7062" y="8029"/>
                    <a:pt x="7173" y="8029"/>
                  </a:cubicBezTo>
                  <a:cubicBezTo>
                    <a:pt x="7284" y="8029"/>
                    <a:pt x="7395" y="7981"/>
                    <a:pt x="7474" y="7886"/>
                  </a:cubicBezTo>
                  <a:lnTo>
                    <a:pt x="7886" y="7474"/>
                  </a:lnTo>
                  <a:cubicBezTo>
                    <a:pt x="8076" y="7316"/>
                    <a:pt x="8076" y="7031"/>
                    <a:pt x="7886" y="6841"/>
                  </a:cubicBezTo>
                  <a:lnTo>
                    <a:pt x="7347" y="6303"/>
                  </a:lnTo>
                  <a:cubicBezTo>
                    <a:pt x="7537" y="5954"/>
                    <a:pt x="7696" y="5606"/>
                    <a:pt x="7759" y="5226"/>
                  </a:cubicBezTo>
                  <a:lnTo>
                    <a:pt x="8551" y="5226"/>
                  </a:lnTo>
                  <a:cubicBezTo>
                    <a:pt x="8804" y="5226"/>
                    <a:pt x="8994" y="5036"/>
                    <a:pt x="8994" y="4782"/>
                  </a:cubicBezTo>
                  <a:lnTo>
                    <a:pt x="8994" y="4212"/>
                  </a:lnTo>
                  <a:cubicBezTo>
                    <a:pt x="8994" y="3959"/>
                    <a:pt x="8804" y="3769"/>
                    <a:pt x="8551" y="3769"/>
                  </a:cubicBezTo>
                  <a:lnTo>
                    <a:pt x="7759" y="3769"/>
                  </a:lnTo>
                  <a:cubicBezTo>
                    <a:pt x="7696" y="3389"/>
                    <a:pt x="7537" y="3041"/>
                    <a:pt x="7347" y="2724"/>
                  </a:cubicBezTo>
                  <a:lnTo>
                    <a:pt x="7886" y="2154"/>
                  </a:lnTo>
                  <a:cubicBezTo>
                    <a:pt x="8076" y="1996"/>
                    <a:pt x="8076" y="1711"/>
                    <a:pt x="7886" y="1521"/>
                  </a:cubicBezTo>
                  <a:lnTo>
                    <a:pt x="7474" y="1109"/>
                  </a:lnTo>
                  <a:cubicBezTo>
                    <a:pt x="7395" y="1030"/>
                    <a:pt x="7284" y="990"/>
                    <a:pt x="7173" y="990"/>
                  </a:cubicBezTo>
                  <a:cubicBezTo>
                    <a:pt x="7062" y="990"/>
                    <a:pt x="6952" y="1030"/>
                    <a:pt x="6872" y="1109"/>
                  </a:cubicBezTo>
                  <a:lnTo>
                    <a:pt x="6302" y="1679"/>
                  </a:lnTo>
                  <a:cubicBezTo>
                    <a:pt x="5986" y="1457"/>
                    <a:pt x="5606" y="1331"/>
                    <a:pt x="5257" y="1236"/>
                  </a:cubicBezTo>
                  <a:lnTo>
                    <a:pt x="5257" y="444"/>
                  </a:lnTo>
                  <a:cubicBezTo>
                    <a:pt x="5257" y="190"/>
                    <a:pt x="5036" y="0"/>
                    <a:pt x="481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336622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33678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33686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3369400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337017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3371775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33725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3427200" y="22403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34279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34287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342957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34303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34319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34327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34343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34533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4541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34549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4557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34572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34580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34596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3427200" y="23646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34279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34287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342957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34303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34319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34327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4343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336622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33678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33686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3369400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337017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3371775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extrusionOk="0">
                  <a:moveTo>
                    <a:pt x="0" y="0"/>
                  </a:moveTo>
                  <a:lnTo>
                    <a:pt x="0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33725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3" y="34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extrusionOk="0">
                  <a:moveTo>
                    <a:pt x="1" y="0"/>
                  </a:moveTo>
                  <a:lnTo>
                    <a:pt x="1" y="349"/>
                  </a:lnTo>
                  <a:lnTo>
                    <a:pt x="32" y="34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33021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3028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33028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33036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33060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33068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33084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33092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33100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33108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33123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32767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32775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327835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32791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32807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32815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33" y="3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32831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32854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extrusionOk="0">
                  <a:moveTo>
                    <a:pt x="0" y="0"/>
                  </a:moveTo>
                  <a:lnTo>
                    <a:pt x="0" y="380"/>
                  </a:lnTo>
                  <a:lnTo>
                    <a:pt x="32" y="38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33021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33028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33028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33036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33060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33068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33084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33092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extrusionOk="0">
                  <a:moveTo>
                    <a:pt x="0" y="1"/>
                  </a:moveTo>
                  <a:lnTo>
                    <a:pt x="0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33100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3" y="4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33108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32" y="41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33123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3256975" y="2195200"/>
              <a:ext cx="224875" cy="224875"/>
            </a:xfrm>
            <a:custGeom>
              <a:avLst/>
              <a:gdLst/>
              <a:ahLst/>
              <a:cxnLst/>
              <a:rect l="l" t="t" r="r" b="b"/>
              <a:pathLst>
                <a:path w="8995" h="8995" fill="none" extrusionOk="0">
                  <a:moveTo>
                    <a:pt x="4814" y="8994"/>
                  </a:moveTo>
                  <a:lnTo>
                    <a:pt x="4212" y="8994"/>
                  </a:lnTo>
                  <a:cubicBezTo>
                    <a:pt x="3959" y="8994"/>
                    <a:pt x="3769" y="8804"/>
                    <a:pt x="3769" y="8551"/>
                  </a:cubicBezTo>
                  <a:lnTo>
                    <a:pt x="3769" y="7759"/>
                  </a:lnTo>
                  <a:cubicBezTo>
                    <a:pt x="3389" y="7696"/>
                    <a:pt x="3040" y="7538"/>
                    <a:pt x="2724" y="7348"/>
                  </a:cubicBezTo>
                  <a:lnTo>
                    <a:pt x="2154" y="7886"/>
                  </a:lnTo>
                  <a:cubicBezTo>
                    <a:pt x="1995" y="8076"/>
                    <a:pt x="1710" y="8076"/>
                    <a:pt x="1520" y="7886"/>
                  </a:cubicBezTo>
                  <a:lnTo>
                    <a:pt x="1109" y="7474"/>
                  </a:lnTo>
                  <a:cubicBezTo>
                    <a:pt x="950" y="7316"/>
                    <a:pt x="950" y="7031"/>
                    <a:pt x="1109" y="6841"/>
                  </a:cubicBezTo>
                  <a:lnTo>
                    <a:pt x="1679" y="6303"/>
                  </a:lnTo>
                  <a:cubicBezTo>
                    <a:pt x="1489" y="5986"/>
                    <a:pt x="1330" y="5606"/>
                    <a:pt x="1235" y="5226"/>
                  </a:cubicBezTo>
                  <a:lnTo>
                    <a:pt x="444" y="5226"/>
                  </a:lnTo>
                  <a:cubicBezTo>
                    <a:pt x="190" y="5226"/>
                    <a:pt x="0" y="5036"/>
                    <a:pt x="0" y="4782"/>
                  </a:cubicBezTo>
                  <a:lnTo>
                    <a:pt x="0" y="4212"/>
                  </a:lnTo>
                  <a:cubicBezTo>
                    <a:pt x="0" y="3959"/>
                    <a:pt x="190" y="3769"/>
                    <a:pt x="444" y="3769"/>
                  </a:cubicBezTo>
                  <a:lnTo>
                    <a:pt x="1235" y="3769"/>
                  </a:lnTo>
                  <a:cubicBezTo>
                    <a:pt x="1330" y="3389"/>
                    <a:pt x="1457" y="3041"/>
                    <a:pt x="1679" y="2724"/>
                  </a:cubicBezTo>
                  <a:lnTo>
                    <a:pt x="1109" y="2154"/>
                  </a:lnTo>
                  <a:cubicBezTo>
                    <a:pt x="950" y="1996"/>
                    <a:pt x="950" y="1711"/>
                    <a:pt x="1109" y="1521"/>
                  </a:cubicBezTo>
                  <a:lnTo>
                    <a:pt x="1520" y="1109"/>
                  </a:lnTo>
                  <a:cubicBezTo>
                    <a:pt x="1710" y="951"/>
                    <a:pt x="1995" y="951"/>
                    <a:pt x="2154" y="1109"/>
                  </a:cubicBezTo>
                  <a:lnTo>
                    <a:pt x="2724" y="1679"/>
                  </a:lnTo>
                  <a:cubicBezTo>
                    <a:pt x="3040" y="1457"/>
                    <a:pt x="3389" y="1331"/>
                    <a:pt x="3769" y="1236"/>
                  </a:cubicBezTo>
                  <a:lnTo>
                    <a:pt x="3769" y="444"/>
                  </a:lnTo>
                  <a:cubicBezTo>
                    <a:pt x="3769" y="190"/>
                    <a:pt x="3959" y="0"/>
                    <a:pt x="4212" y="0"/>
                  </a:cubicBezTo>
                  <a:lnTo>
                    <a:pt x="4814" y="0"/>
                  </a:lnTo>
                  <a:cubicBezTo>
                    <a:pt x="5036" y="0"/>
                    <a:pt x="5257" y="190"/>
                    <a:pt x="5257" y="444"/>
                  </a:cubicBezTo>
                  <a:lnTo>
                    <a:pt x="5257" y="1236"/>
                  </a:lnTo>
                  <a:cubicBezTo>
                    <a:pt x="5606" y="1331"/>
                    <a:pt x="5986" y="1457"/>
                    <a:pt x="6302" y="1679"/>
                  </a:cubicBezTo>
                  <a:lnTo>
                    <a:pt x="6872" y="1109"/>
                  </a:lnTo>
                  <a:cubicBezTo>
                    <a:pt x="7031" y="951"/>
                    <a:pt x="7316" y="951"/>
                    <a:pt x="7474" y="1109"/>
                  </a:cubicBezTo>
                  <a:lnTo>
                    <a:pt x="7886" y="1521"/>
                  </a:lnTo>
                  <a:cubicBezTo>
                    <a:pt x="8076" y="1711"/>
                    <a:pt x="8076" y="1996"/>
                    <a:pt x="7886" y="2154"/>
                  </a:cubicBezTo>
                  <a:lnTo>
                    <a:pt x="7347" y="2724"/>
                  </a:lnTo>
                  <a:cubicBezTo>
                    <a:pt x="7537" y="3041"/>
                    <a:pt x="7696" y="3389"/>
                    <a:pt x="7759" y="3769"/>
                  </a:cubicBezTo>
                  <a:lnTo>
                    <a:pt x="8551" y="3769"/>
                  </a:lnTo>
                  <a:cubicBezTo>
                    <a:pt x="8804" y="3769"/>
                    <a:pt x="8994" y="3959"/>
                    <a:pt x="8994" y="4212"/>
                  </a:cubicBezTo>
                  <a:lnTo>
                    <a:pt x="8994" y="4782"/>
                  </a:lnTo>
                  <a:cubicBezTo>
                    <a:pt x="8994" y="5036"/>
                    <a:pt x="8804" y="5226"/>
                    <a:pt x="8551" y="5226"/>
                  </a:cubicBezTo>
                  <a:lnTo>
                    <a:pt x="7759" y="5226"/>
                  </a:lnTo>
                  <a:cubicBezTo>
                    <a:pt x="7696" y="5606"/>
                    <a:pt x="7537" y="5954"/>
                    <a:pt x="7347" y="6303"/>
                  </a:cubicBezTo>
                  <a:lnTo>
                    <a:pt x="7886" y="6841"/>
                  </a:lnTo>
                  <a:cubicBezTo>
                    <a:pt x="8076" y="7031"/>
                    <a:pt x="8076" y="7316"/>
                    <a:pt x="7886" y="7474"/>
                  </a:cubicBezTo>
                  <a:lnTo>
                    <a:pt x="7474" y="7886"/>
                  </a:lnTo>
                  <a:cubicBezTo>
                    <a:pt x="7316" y="8076"/>
                    <a:pt x="7031" y="8076"/>
                    <a:pt x="6872" y="7886"/>
                  </a:cubicBezTo>
                  <a:lnTo>
                    <a:pt x="6302" y="7348"/>
                  </a:lnTo>
                  <a:cubicBezTo>
                    <a:pt x="5986" y="7538"/>
                    <a:pt x="5606" y="7696"/>
                    <a:pt x="5257" y="7759"/>
                  </a:cubicBezTo>
                  <a:lnTo>
                    <a:pt x="5257" y="8551"/>
                  </a:lnTo>
                  <a:cubicBezTo>
                    <a:pt x="5226" y="8804"/>
                    <a:pt x="5036" y="8994"/>
                    <a:pt x="4814" y="8994"/>
                  </a:cubicBezTo>
                  <a:close/>
                  <a:moveTo>
                    <a:pt x="2692" y="6904"/>
                  </a:moveTo>
                  <a:lnTo>
                    <a:pt x="2787" y="6999"/>
                  </a:lnTo>
                  <a:cubicBezTo>
                    <a:pt x="3135" y="7253"/>
                    <a:pt x="3547" y="7411"/>
                    <a:pt x="3959" y="7474"/>
                  </a:cubicBezTo>
                  <a:lnTo>
                    <a:pt x="4085" y="7506"/>
                  </a:lnTo>
                  <a:lnTo>
                    <a:pt x="4085" y="8551"/>
                  </a:lnTo>
                  <a:cubicBezTo>
                    <a:pt x="4085" y="8614"/>
                    <a:pt x="4149" y="8678"/>
                    <a:pt x="4212" y="8678"/>
                  </a:cubicBezTo>
                  <a:lnTo>
                    <a:pt x="4814" y="8678"/>
                  </a:lnTo>
                  <a:cubicBezTo>
                    <a:pt x="4877" y="8678"/>
                    <a:pt x="4941" y="8614"/>
                    <a:pt x="4941" y="8551"/>
                  </a:cubicBezTo>
                  <a:lnTo>
                    <a:pt x="4941" y="7506"/>
                  </a:lnTo>
                  <a:lnTo>
                    <a:pt x="5067" y="7474"/>
                  </a:lnTo>
                  <a:cubicBezTo>
                    <a:pt x="5479" y="7411"/>
                    <a:pt x="5891" y="7221"/>
                    <a:pt x="6239" y="6999"/>
                  </a:cubicBezTo>
                  <a:lnTo>
                    <a:pt x="6334" y="6904"/>
                  </a:lnTo>
                  <a:lnTo>
                    <a:pt x="7094" y="7664"/>
                  </a:lnTo>
                  <a:cubicBezTo>
                    <a:pt x="7126" y="7728"/>
                    <a:pt x="7221" y="7728"/>
                    <a:pt x="7252" y="7664"/>
                  </a:cubicBezTo>
                  <a:lnTo>
                    <a:pt x="7664" y="7253"/>
                  </a:lnTo>
                  <a:cubicBezTo>
                    <a:pt x="7727" y="7221"/>
                    <a:pt x="7727" y="7126"/>
                    <a:pt x="7664" y="7094"/>
                  </a:cubicBezTo>
                  <a:lnTo>
                    <a:pt x="6936" y="6334"/>
                  </a:lnTo>
                  <a:lnTo>
                    <a:pt x="6999" y="6239"/>
                  </a:lnTo>
                  <a:cubicBezTo>
                    <a:pt x="7252" y="5859"/>
                    <a:pt x="7411" y="5479"/>
                    <a:pt x="7474" y="5036"/>
                  </a:cubicBezTo>
                  <a:lnTo>
                    <a:pt x="7506" y="4909"/>
                  </a:lnTo>
                  <a:lnTo>
                    <a:pt x="8551" y="4909"/>
                  </a:lnTo>
                  <a:cubicBezTo>
                    <a:pt x="8646" y="4909"/>
                    <a:pt x="8677" y="4877"/>
                    <a:pt x="8677" y="4782"/>
                  </a:cubicBezTo>
                  <a:lnTo>
                    <a:pt x="8677" y="4212"/>
                  </a:lnTo>
                  <a:cubicBezTo>
                    <a:pt x="8677" y="4149"/>
                    <a:pt x="8646" y="4086"/>
                    <a:pt x="8551" y="4086"/>
                  </a:cubicBezTo>
                  <a:lnTo>
                    <a:pt x="7506" y="4086"/>
                  </a:lnTo>
                  <a:lnTo>
                    <a:pt x="7474" y="3959"/>
                  </a:lnTo>
                  <a:cubicBezTo>
                    <a:pt x="7411" y="3547"/>
                    <a:pt x="7252" y="3136"/>
                    <a:pt x="6999" y="2787"/>
                  </a:cubicBezTo>
                  <a:lnTo>
                    <a:pt x="6936" y="2661"/>
                  </a:lnTo>
                  <a:lnTo>
                    <a:pt x="7664" y="1932"/>
                  </a:lnTo>
                  <a:cubicBezTo>
                    <a:pt x="7727" y="1869"/>
                    <a:pt x="7727" y="1806"/>
                    <a:pt x="7664" y="1742"/>
                  </a:cubicBezTo>
                  <a:lnTo>
                    <a:pt x="7252" y="1331"/>
                  </a:lnTo>
                  <a:cubicBezTo>
                    <a:pt x="7221" y="1299"/>
                    <a:pt x="7126" y="1299"/>
                    <a:pt x="7094" y="1331"/>
                  </a:cubicBezTo>
                  <a:lnTo>
                    <a:pt x="6334" y="2091"/>
                  </a:lnTo>
                  <a:lnTo>
                    <a:pt x="6239" y="2027"/>
                  </a:lnTo>
                  <a:cubicBezTo>
                    <a:pt x="5859" y="1774"/>
                    <a:pt x="5479" y="1616"/>
                    <a:pt x="5036" y="1521"/>
                  </a:cubicBezTo>
                  <a:lnTo>
                    <a:pt x="4909" y="1489"/>
                  </a:lnTo>
                  <a:lnTo>
                    <a:pt x="4909" y="444"/>
                  </a:lnTo>
                  <a:cubicBezTo>
                    <a:pt x="4909" y="381"/>
                    <a:pt x="4877" y="317"/>
                    <a:pt x="4782" y="317"/>
                  </a:cubicBezTo>
                  <a:lnTo>
                    <a:pt x="4212" y="317"/>
                  </a:lnTo>
                  <a:cubicBezTo>
                    <a:pt x="4149" y="317"/>
                    <a:pt x="4085" y="381"/>
                    <a:pt x="4085" y="444"/>
                  </a:cubicBezTo>
                  <a:lnTo>
                    <a:pt x="4085" y="1489"/>
                  </a:lnTo>
                  <a:lnTo>
                    <a:pt x="3959" y="1521"/>
                  </a:lnTo>
                  <a:cubicBezTo>
                    <a:pt x="3547" y="1616"/>
                    <a:pt x="3135" y="1774"/>
                    <a:pt x="2787" y="2027"/>
                  </a:cubicBezTo>
                  <a:lnTo>
                    <a:pt x="2660" y="2091"/>
                  </a:lnTo>
                  <a:lnTo>
                    <a:pt x="1932" y="1331"/>
                  </a:lnTo>
                  <a:cubicBezTo>
                    <a:pt x="1869" y="1299"/>
                    <a:pt x="1805" y="1299"/>
                    <a:pt x="1742" y="1331"/>
                  </a:cubicBezTo>
                  <a:lnTo>
                    <a:pt x="1330" y="1742"/>
                  </a:lnTo>
                  <a:cubicBezTo>
                    <a:pt x="1299" y="1806"/>
                    <a:pt x="1299" y="1869"/>
                    <a:pt x="1330" y="1932"/>
                  </a:cubicBezTo>
                  <a:lnTo>
                    <a:pt x="2090" y="2661"/>
                  </a:lnTo>
                  <a:lnTo>
                    <a:pt x="2027" y="2787"/>
                  </a:lnTo>
                  <a:cubicBezTo>
                    <a:pt x="1774" y="3136"/>
                    <a:pt x="1615" y="3547"/>
                    <a:pt x="1520" y="3959"/>
                  </a:cubicBezTo>
                  <a:lnTo>
                    <a:pt x="1520" y="4086"/>
                  </a:lnTo>
                  <a:lnTo>
                    <a:pt x="444" y="4086"/>
                  </a:lnTo>
                  <a:cubicBezTo>
                    <a:pt x="380" y="4086"/>
                    <a:pt x="317" y="4149"/>
                    <a:pt x="317" y="4212"/>
                  </a:cubicBezTo>
                  <a:lnTo>
                    <a:pt x="317" y="4782"/>
                  </a:lnTo>
                  <a:cubicBezTo>
                    <a:pt x="317" y="4846"/>
                    <a:pt x="380" y="4909"/>
                    <a:pt x="444" y="4909"/>
                  </a:cubicBezTo>
                  <a:lnTo>
                    <a:pt x="1520" y="4909"/>
                  </a:lnTo>
                  <a:lnTo>
                    <a:pt x="1520" y="5036"/>
                  </a:lnTo>
                  <a:cubicBezTo>
                    <a:pt x="1615" y="5479"/>
                    <a:pt x="1774" y="5859"/>
                    <a:pt x="2027" y="6239"/>
                  </a:cubicBezTo>
                  <a:lnTo>
                    <a:pt x="2090" y="6334"/>
                  </a:lnTo>
                  <a:lnTo>
                    <a:pt x="1330" y="7094"/>
                  </a:lnTo>
                  <a:cubicBezTo>
                    <a:pt x="1299" y="7126"/>
                    <a:pt x="1299" y="7221"/>
                    <a:pt x="1330" y="7253"/>
                  </a:cubicBezTo>
                  <a:lnTo>
                    <a:pt x="1742" y="7664"/>
                  </a:lnTo>
                  <a:cubicBezTo>
                    <a:pt x="1805" y="7728"/>
                    <a:pt x="1869" y="7728"/>
                    <a:pt x="1932" y="7664"/>
                  </a:cubicBezTo>
                  <a:close/>
                  <a:moveTo>
                    <a:pt x="4497" y="6651"/>
                  </a:moveTo>
                  <a:cubicBezTo>
                    <a:pt x="3325" y="6651"/>
                    <a:pt x="2375" y="5669"/>
                    <a:pt x="2375" y="4497"/>
                  </a:cubicBezTo>
                  <a:cubicBezTo>
                    <a:pt x="2375" y="3326"/>
                    <a:pt x="3325" y="2376"/>
                    <a:pt x="4497" y="2376"/>
                  </a:cubicBezTo>
                  <a:cubicBezTo>
                    <a:pt x="5701" y="2376"/>
                    <a:pt x="6651" y="3326"/>
                    <a:pt x="6651" y="4497"/>
                  </a:cubicBezTo>
                  <a:cubicBezTo>
                    <a:pt x="6651" y="5669"/>
                    <a:pt x="5701" y="6651"/>
                    <a:pt x="4497" y="6651"/>
                  </a:cubicBezTo>
                  <a:close/>
                  <a:moveTo>
                    <a:pt x="4497" y="2692"/>
                  </a:moveTo>
                  <a:cubicBezTo>
                    <a:pt x="3515" y="2692"/>
                    <a:pt x="2692" y="3516"/>
                    <a:pt x="2692" y="4497"/>
                  </a:cubicBezTo>
                  <a:cubicBezTo>
                    <a:pt x="2692" y="5511"/>
                    <a:pt x="3515" y="6334"/>
                    <a:pt x="4497" y="6334"/>
                  </a:cubicBezTo>
                  <a:cubicBezTo>
                    <a:pt x="5511" y="6334"/>
                    <a:pt x="6334" y="5511"/>
                    <a:pt x="6334" y="4497"/>
                  </a:cubicBezTo>
                  <a:cubicBezTo>
                    <a:pt x="6334" y="3516"/>
                    <a:pt x="5511" y="2692"/>
                    <a:pt x="4497" y="2692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33654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33662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336622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336702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33678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33678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33686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336860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336940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3369400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33701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3370175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33709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3371775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3371775" y="2215000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33725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33725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33733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3373350" y="2215000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3374150" y="2215000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38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3427200" y="22403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34272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34279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34279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34287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34287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34295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342957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34303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34303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34311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34311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34319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34319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34327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34327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34335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34343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34343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34351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34359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34367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3453325" y="2303675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348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34533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34533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3454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34541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34549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34549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34557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34557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3456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34564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34572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345727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34580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34580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34588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34596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34596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34604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34612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34620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38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3427200" y="2364625"/>
              <a:ext cx="0" cy="10325"/>
            </a:xfrm>
            <a:custGeom>
              <a:avLst/>
              <a:gdLst/>
              <a:ahLst/>
              <a:cxnLst/>
              <a:rect l="l" t="t" r="r" b="b"/>
              <a:pathLst>
                <a:path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34272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34279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34279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34287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34287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34295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342957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34303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34303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34311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34311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34319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34319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34327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34327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34335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34343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34343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34351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34359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34367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33654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33662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336622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36702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3678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678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686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336860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336940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3369400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33701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3370175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33709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3371775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3371775" y="2391550"/>
              <a:ext cx="800" cy="8725"/>
            </a:xfrm>
            <a:custGeom>
              <a:avLst/>
              <a:gdLst/>
              <a:ahLst/>
              <a:cxnLst/>
              <a:rect l="l" t="t" r="r" b="b"/>
              <a:pathLst>
                <a:path w="32" h="349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33725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33725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33733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3373350" y="2391550"/>
              <a:ext cx="825" cy="8725"/>
            </a:xfrm>
            <a:custGeom>
              <a:avLst/>
              <a:gdLst/>
              <a:ahLst/>
              <a:cxnLst/>
              <a:rect l="l" t="t" r="r" b="b"/>
              <a:pathLst>
                <a:path w="33" h="349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49"/>
                  </a:lnTo>
                  <a:lnTo>
                    <a:pt x="1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3374150" y="23915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0" y="34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330210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33028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33028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33036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330367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33044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33052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33052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33060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330605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330685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3306850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33076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33084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3308425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330922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3309225" y="23646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33100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33100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33108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3310800" y="23646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3311600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3312375" y="23646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3276750" y="2303675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fill="none" extrusionOk="0">
                  <a:moveTo>
                    <a:pt x="1" y="0"/>
                  </a:moveTo>
                  <a:lnTo>
                    <a:pt x="1" y="348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32767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32775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327755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32783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327835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32791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32791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32799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3279925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328072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328072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32815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3281500" y="2302875"/>
              <a:ext cx="825" cy="9525"/>
            </a:xfrm>
            <a:custGeom>
              <a:avLst/>
              <a:gdLst/>
              <a:ahLst/>
              <a:cxnLst/>
              <a:rect l="l" t="t" r="r" b="b"/>
              <a:pathLst>
                <a:path w="33" h="381" fill="none" extrusionOk="0">
                  <a:moveTo>
                    <a:pt x="1" y="0"/>
                  </a:moveTo>
                  <a:lnTo>
                    <a:pt x="33" y="0"/>
                  </a:lnTo>
                  <a:lnTo>
                    <a:pt x="33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32823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328310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3283100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2838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2846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3285475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3285475" y="2302875"/>
              <a:ext cx="800" cy="9525"/>
            </a:xfrm>
            <a:custGeom>
              <a:avLst/>
              <a:gdLst/>
              <a:ahLst/>
              <a:cxnLst/>
              <a:rect l="l" t="t" r="r" b="b"/>
              <a:pathLst>
                <a:path w="32" h="381" fill="none" extrusionOk="0">
                  <a:moveTo>
                    <a:pt x="0" y="0"/>
                  </a:moveTo>
                  <a:lnTo>
                    <a:pt x="32" y="0"/>
                  </a:lnTo>
                  <a:lnTo>
                    <a:pt x="32" y="380"/>
                  </a:lnTo>
                  <a:lnTo>
                    <a:pt x="0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80"/>
                  </a:lnTo>
                  <a:lnTo>
                    <a:pt x="1" y="38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3286250" y="2302875"/>
              <a:ext cx="25" cy="9525"/>
            </a:xfrm>
            <a:custGeom>
              <a:avLst/>
              <a:gdLst/>
              <a:ahLst/>
              <a:cxnLst/>
              <a:rect l="l" t="t" r="r" b="b"/>
              <a:pathLst>
                <a:path w="1" h="381" fill="none" extrusionOk="0">
                  <a:moveTo>
                    <a:pt x="1" y="38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330210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33028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33028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33036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330367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33044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33052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33052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33060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330605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330685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3306850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33076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33084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3308425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330922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3309225" y="2240325"/>
              <a:ext cx="800" cy="10325"/>
            </a:xfrm>
            <a:custGeom>
              <a:avLst/>
              <a:gdLst/>
              <a:ahLst/>
              <a:cxnLst/>
              <a:rect l="l" t="t" r="r" b="b"/>
              <a:pathLst>
                <a:path w="32" h="413" fill="none" extrusionOk="0">
                  <a:moveTo>
                    <a:pt x="0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33100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33100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3" y="1"/>
                  </a:lnTo>
                  <a:lnTo>
                    <a:pt x="33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33108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3310800" y="2240325"/>
              <a:ext cx="825" cy="10325"/>
            </a:xfrm>
            <a:custGeom>
              <a:avLst/>
              <a:gdLst/>
              <a:ahLst/>
              <a:cxnLst/>
              <a:rect l="l" t="t" r="r" b="b"/>
              <a:pathLst>
                <a:path w="33" h="413" fill="none" extrusionOk="0">
                  <a:moveTo>
                    <a:pt x="1" y="1"/>
                  </a:moveTo>
                  <a:lnTo>
                    <a:pt x="32" y="1"/>
                  </a:lnTo>
                  <a:lnTo>
                    <a:pt x="32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3311600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3312375" y="2240325"/>
              <a:ext cx="25" cy="10325"/>
            </a:xfrm>
            <a:custGeom>
              <a:avLst/>
              <a:gdLst/>
              <a:ahLst/>
              <a:cxnLst/>
              <a:rect l="l" t="t" r="r" b="b"/>
              <a:pathLst>
                <a:path w="1" h="4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2"/>
                  </a:lnTo>
                  <a:lnTo>
                    <a:pt x="1" y="412"/>
                  </a:ln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743875" y="1532525"/>
              <a:ext cx="3261950" cy="581150"/>
            </a:xfrm>
            <a:custGeom>
              <a:avLst/>
              <a:gdLst/>
              <a:ahLst/>
              <a:cxnLst/>
              <a:rect l="l" t="t" r="r" b="b"/>
              <a:pathLst>
                <a:path w="130478" h="23246" extrusionOk="0">
                  <a:moveTo>
                    <a:pt x="37655" y="1"/>
                  </a:moveTo>
                  <a:cubicBezTo>
                    <a:pt x="35755" y="1"/>
                    <a:pt x="34235" y="1521"/>
                    <a:pt x="34235" y="3421"/>
                  </a:cubicBezTo>
                  <a:lnTo>
                    <a:pt x="34235" y="7886"/>
                  </a:lnTo>
                  <a:cubicBezTo>
                    <a:pt x="34184" y="10056"/>
                    <a:pt x="32677" y="11243"/>
                    <a:pt x="31005" y="11243"/>
                  </a:cubicBezTo>
                  <a:cubicBezTo>
                    <a:pt x="29529" y="11243"/>
                    <a:pt x="27924" y="10319"/>
                    <a:pt x="27078" y="8330"/>
                  </a:cubicBezTo>
                  <a:cubicBezTo>
                    <a:pt x="25811" y="5384"/>
                    <a:pt x="22866" y="3294"/>
                    <a:pt x="19445" y="3294"/>
                  </a:cubicBezTo>
                  <a:cubicBezTo>
                    <a:pt x="16089" y="3294"/>
                    <a:pt x="13207" y="5289"/>
                    <a:pt x="11877" y="8140"/>
                  </a:cubicBezTo>
                  <a:lnTo>
                    <a:pt x="11877" y="8108"/>
                  </a:lnTo>
                  <a:cubicBezTo>
                    <a:pt x="10663" y="10419"/>
                    <a:pt x="8778" y="11302"/>
                    <a:pt x="7097" y="11302"/>
                  </a:cubicBezTo>
                  <a:cubicBezTo>
                    <a:pt x="6497" y="11302"/>
                    <a:pt x="5924" y="11190"/>
                    <a:pt x="5416" y="10990"/>
                  </a:cubicBezTo>
                  <a:cubicBezTo>
                    <a:pt x="5353" y="10958"/>
                    <a:pt x="5289" y="10926"/>
                    <a:pt x="5226" y="10895"/>
                  </a:cubicBezTo>
                  <a:cubicBezTo>
                    <a:pt x="5163" y="10863"/>
                    <a:pt x="5099" y="10831"/>
                    <a:pt x="5068" y="10831"/>
                  </a:cubicBezTo>
                  <a:cubicBezTo>
                    <a:pt x="5004" y="10768"/>
                    <a:pt x="4909" y="10736"/>
                    <a:pt x="4846" y="10705"/>
                  </a:cubicBezTo>
                  <a:cubicBezTo>
                    <a:pt x="4339" y="10388"/>
                    <a:pt x="4086" y="10008"/>
                    <a:pt x="3833" y="9850"/>
                  </a:cubicBezTo>
                  <a:cubicBezTo>
                    <a:pt x="3421" y="9501"/>
                    <a:pt x="2914" y="9280"/>
                    <a:pt x="2344" y="9280"/>
                  </a:cubicBezTo>
                  <a:cubicBezTo>
                    <a:pt x="1046" y="9280"/>
                    <a:pt x="1" y="10325"/>
                    <a:pt x="1" y="11623"/>
                  </a:cubicBezTo>
                  <a:cubicBezTo>
                    <a:pt x="1" y="12922"/>
                    <a:pt x="1046" y="13967"/>
                    <a:pt x="2344" y="13967"/>
                  </a:cubicBezTo>
                  <a:cubicBezTo>
                    <a:pt x="2914" y="13967"/>
                    <a:pt x="3421" y="13777"/>
                    <a:pt x="3833" y="13428"/>
                  </a:cubicBezTo>
                  <a:cubicBezTo>
                    <a:pt x="4086" y="13238"/>
                    <a:pt x="4339" y="12890"/>
                    <a:pt x="4846" y="12573"/>
                  </a:cubicBezTo>
                  <a:cubicBezTo>
                    <a:pt x="4846" y="12573"/>
                    <a:pt x="4846" y="12541"/>
                    <a:pt x="4846" y="12541"/>
                  </a:cubicBezTo>
                  <a:cubicBezTo>
                    <a:pt x="4909" y="12510"/>
                    <a:pt x="4973" y="12478"/>
                    <a:pt x="5068" y="12446"/>
                  </a:cubicBezTo>
                  <a:cubicBezTo>
                    <a:pt x="5099" y="12415"/>
                    <a:pt x="5163" y="12383"/>
                    <a:pt x="5226" y="12351"/>
                  </a:cubicBezTo>
                  <a:cubicBezTo>
                    <a:pt x="5289" y="12320"/>
                    <a:pt x="5353" y="12288"/>
                    <a:pt x="5416" y="12288"/>
                  </a:cubicBezTo>
                  <a:cubicBezTo>
                    <a:pt x="5928" y="12078"/>
                    <a:pt x="6507" y="11962"/>
                    <a:pt x="7111" y="11962"/>
                  </a:cubicBezTo>
                  <a:cubicBezTo>
                    <a:pt x="8789" y="11962"/>
                    <a:pt x="10666" y="12857"/>
                    <a:pt x="11877" y="15138"/>
                  </a:cubicBezTo>
                  <a:cubicBezTo>
                    <a:pt x="13207" y="17989"/>
                    <a:pt x="16089" y="19952"/>
                    <a:pt x="19445" y="19952"/>
                  </a:cubicBezTo>
                  <a:cubicBezTo>
                    <a:pt x="22866" y="19952"/>
                    <a:pt x="25811" y="17894"/>
                    <a:pt x="27078" y="14917"/>
                  </a:cubicBezTo>
                  <a:lnTo>
                    <a:pt x="27078" y="14948"/>
                  </a:lnTo>
                  <a:cubicBezTo>
                    <a:pt x="27924" y="12959"/>
                    <a:pt x="29522" y="12034"/>
                    <a:pt x="30994" y="12034"/>
                  </a:cubicBezTo>
                  <a:cubicBezTo>
                    <a:pt x="32662" y="12034"/>
                    <a:pt x="34168" y="13222"/>
                    <a:pt x="34235" y="15392"/>
                  </a:cubicBezTo>
                  <a:lnTo>
                    <a:pt x="34235" y="19825"/>
                  </a:lnTo>
                  <a:cubicBezTo>
                    <a:pt x="34235" y="21725"/>
                    <a:pt x="35755" y="23246"/>
                    <a:pt x="37655" y="23246"/>
                  </a:cubicBezTo>
                  <a:lnTo>
                    <a:pt x="127025" y="23246"/>
                  </a:lnTo>
                  <a:cubicBezTo>
                    <a:pt x="128925" y="23246"/>
                    <a:pt x="130477" y="21725"/>
                    <a:pt x="130477" y="19825"/>
                  </a:cubicBezTo>
                  <a:lnTo>
                    <a:pt x="130477" y="3421"/>
                  </a:lnTo>
                  <a:cubicBezTo>
                    <a:pt x="130477" y="1521"/>
                    <a:pt x="128925" y="1"/>
                    <a:pt x="12702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4059775" y="1652875"/>
              <a:ext cx="340475" cy="340450"/>
            </a:xfrm>
            <a:custGeom>
              <a:avLst/>
              <a:gdLst/>
              <a:ahLst/>
              <a:cxnLst/>
              <a:rect l="l" t="t" r="r" b="b"/>
              <a:pathLst>
                <a:path w="13619" h="13618" extrusionOk="0">
                  <a:moveTo>
                    <a:pt x="6809" y="0"/>
                  </a:moveTo>
                  <a:cubicBezTo>
                    <a:pt x="3041" y="0"/>
                    <a:pt x="1" y="3041"/>
                    <a:pt x="1" y="6809"/>
                  </a:cubicBezTo>
                  <a:cubicBezTo>
                    <a:pt x="1" y="10578"/>
                    <a:pt x="3041" y="13618"/>
                    <a:pt x="6809" y="13618"/>
                  </a:cubicBezTo>
                  <a:cubicBezTo>
                    <a:pt x="10578" y="13618"/>
                    <a:pt x="13618" y="10578"/>
                    <a:pt x="13618" y="6809"/>
                  </a:cubicBezTo>
                  <a:cubicBezTo>
                    <a:pt x="13618" y="3041"/>
                    <a:pt x="10578" y="0"/>
                    <a:pt x="68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3771600" y="1793000"/>
              <a:ext cx="60975" cy="61000"/>
            </a:xfrm>
            <a:custGeom>
              <a:avLst/>
              <a:gdLst/>
              <a:ahLst/>
              <a:cxnLst/>
              <a:rect l="l" t="t" r="r" b="b"/>
              <a:pathLst>
                <a:path w="2439" h="2440" extrusionOk="0">
                  <a:moveTo>
                    <a:pt x="2439" y="1204"/>
                  </a:moveTo>
                  <a:cubicBezTo>
                    <a:pt x="2439" y="1869"/>
                    <a:pt x="1900" y="2439"/>
                    <a:pt x="1235" y="2439"/>
                  </a:cubicBezTo>
                  <a:cubicBezTo>
                    <a:pt x="538" y="2439"/>
                    <a:pt x="0" y="1869"/>
                    <a:pt x="0" y="1204"/>
                  </a:cubicBezTo>
                  <a:cubicBezTo>
                    <a:pt x="0" y="539"/>
                    <a:pt x="538" y="1"/>
                    <a:pt x="1235" y="1"/>
                  </a:cubicBezTo>
                  <a:cubicBezTo>
                    <a:pt x="1900" y="1"/>
                    <a:pt x="2439" y="539"/>
                    <a:pt x="2439" y="120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631400" y="1564200"/>
              <a:ext cx="2341950" cy="517800"/>
            </a:xfrm>
            <a:custGeom>
              <a:avLst/>
              <a:gdLst/>
              <a:ahLst/>
              <a:cxnLst/>
              <a:rect l="l" t="t" r="r" b="b"/>
              <a:pathLst>
                <a:path w="93678" h="20712" extrusionOk="0">
                  <a:moveTo>
                    <a:pt x="2154" y="0"/>
                  </a:moveTo>
                  <a:cubicBezTo>
                    <a:pt x="982" y="0"/>
                    <a:pt x="1" y="982"/>
                    <a:pt x="1" y="2154"/>
                  </a:cubicBezTo>
                  <a:lnTo>
                    <a:pt x="1" y="18558"/>
                  </a:lnTo>
                  <a:cubicBezTo>
                    <a:pt x="1" y="19730"/>
                    <a:pt x="982" y="20712"/>
                    <a:pt x="2154" y="20712"/>
                  </a:cubicBezTo>
                  <a:lnTo>
                    <a:pt x="91524" y="20712"/>
                  </a:lnTo>
                  <a:cubicBezTo>
                    <a:pt x="92728" y="20712"/>
                    <a:pt x="93678" y="19730"/>
                    <a:pt x="93678" y="18558"/>
                  </a:cubicBezTo>
                  <a:lnTo>
                    <a:pt x="93678" y="2154"/>
                  </a:lnTo>
                  <a:cubicBezTo>
                    <a:pt x="93678" y="982"/>
                    <a:pt x="92728" y="0"/>
                    <a:pt x="9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136575" y="1720175"/>
              <a:ext cx="186075" cy="205875"/>
            </a:xfrm>
            <a:custGeom>
              <a:avLst/>
              <a:gdLst/>
              <a:ahLst/>
              <a:cxnLst/>
              <a:rect l="l" t="t" r="r" b="b"/>
              <a:pathLst>
                <a:path w="7443" h="8235" extrusionOk="0">
                  <a:moveTo>
                    <a:pt x="3737" y="317"/>
                  </a:moveTo>
                  <a:lnTo>
                    <a:pt x="7094" y="1140"/>
                  </a:lnTo>
                  <a:cubicBezTo>
                    <a:pt x="7094" y="2565"/>
                    <a:pt x="6778" y="6682"/>
                    <a:pt x="3737" y="7917"/>
                  </a:cubicBezTo>
                  <a:cubicBezTo>
                    <a:pt x="507" y="6619"/>
                    <a:pt x="381" y="2090"/>
                    <a:pt x="381" y="1140"/>
                  </a:cubicBezTo>
                  <a:lnTo>
                    <a:pt x="3737" y="317"/>
                  </a:lnTo>
                  <a:close/>
                  <a:moveTo>
                    <a:pt x="3706" y="0"/>
                  </a:moveTo>
                  <a:lnTo>
                    <a:pt x="191" y="855"/>
                  </a:lnTo>
                  <a:cubicBezTo>
                    <a:pt x="127" y="855"/>
                    <a:pt x="64" y="919"/>
                    <a:pt x="64" y="982"/>
                  </a:cubicBezTo>
                  <a:cubicBezTo>
                    <a:pt x="64" y="1584"/>
                    <a:pt x="0" y="6809"/>
                    <a:pt x="3674" y="8234"/>
                  </a:cubicBezTo>
                  <a:lnTo>
                    <a:pt x="3801" y="8234"/>
                  </a:lnTo>
                  <a:cubicBezTo>
                    <a:pt x="7158" y="6936"/>
                    <a:pt x="7443" y="2375"/>
                    <a:pt x="7443" y="1014"/>
                  </a:cubicBezTo>
                  <a:cubicBezTo>
                    <a:pt x="7443" y="950"/>
                    <a:pt x="7379" y="887"/>
                    <a:pt x="7316" y="855"/>
                  </a:cubicBezTo>
                  <a:lnTo>
                    <a:pt x="3769" y="0"/>
                  </a:ln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199125" y="1760425"/>
              <a:ext cx="60975" cy="111775"/>
            </a:xfrm>
            <a:custGeom>
              <a:avLst/>
              <a:gdLst/>
              <a:ahLst/>
              <a:cxnLst/>
              <a:rect l="l" t="t" r="r" b="b"/>
              <a:pathLst>
                <a:path w="2439" h="4471" extrusionOk="0">
                  <a:moveTo>
                    <a:pt x="1235" y="322"/>
                  </a:moveTo>
                  <a:cubicBezTo>
                    <a:pt x="1425" y="322"/>
                    <a:pt x="1615" y="385"/>
                    <a:pt x="1774" y="512"/>
                  </a:cubicBezTo>
                  <a:cubicBezTo>
                    <a:pt x="1996" y="670"/>
                    <a:pt x="2122" y="924"/>
                    <a:pt x="2122" y="1177"/>
                  </a:cubicBezTo>
                  <a:cubicBezTo>
                    <a:pt x="2122" y="1494"/>
                    <a:pt x="1964" y="1747"/>
                    <a:pt x="1710" y="1905"/>
                  </a:cubicBezTo>
                  <a:cubicBezTo>
                    <a:pt x="1647" y="1937"/>
                    <a:pt x="1615" y="2000"/>
                    <a:pt x="1615" y="2064"/>
                  </a:cubicBezTo>
                  <a:lnTo>
                    <a:pt x="1774" y="3584"/>
                  </a:lnTo>
                  <a:cubicBezTo>
                    <a:pt x="1774" y="3742"/>
                    <a:pt x="1710" y="3869"/>
                    <a:pt x="1615" y="3964"/>
                  </a:cubicBezTo>
                  <a:cubicBezTo>
                    <a:pt x="1520" y="4075"/>
                    <a:pt x="1378" y="4130"/>
                    <a:pt x="1235" y="4130"/>
                  </a:cubicBezTo>
                  <a:cubicBezTo>
                    <a:pt x="1093" y="4130"/>
                    <a:pt x="950" y="4075"/>
                    <a:pt x="855" y="3964"/>
                  </a:cubicBezTo>
                  <a:cubicBezTo>
                    <a:pt x="760" y="3869"/>
                    <a:pt x="729" y="3742"/>
                    <a:pt x="729" y="3584"/>
                  </a:cubicBezTo>
                  <a:lnTo>
                    <a:pt x="855" y="2064"/>
                  </a:lnTo>
                  <a:cubicBezTo>
                    <a:pt x="855" y="2000"/>
                    <a:pt x="824" y="1937"/>
                    <a:pt x="792" y="1905"/>
                  </a:cubicBezTo>
                  <a:cubicBezTo>
                    <a:pt x="475" y="1715"/>
                    <a:pt x="317" y="1367"/>
                    <a:pt x="380" y="1019"/>
                  </a:cubicBezTo>
                  <a:cubicBezTo>
                    <a:pt x="475" y="670"/>
                    <a:pt x="729" y="417"/>
                    <a:pt x="1045" y="354"/>
                  </a:cubicBezTo>
                  <a:cubicBezTo>
                    <a:pt x="1109" y="322"/>
                    <a:pt x="1172" y="322"/>
                    <a:pt x="1235" y="322"/>
                  </a:cubicBezTo>
                  <a:close/>
                  <a:moveTo>
                    <a:pt x="1247" y="0"/>
                  </a:moveTo>
                  <a:cubicBezTo>
                    <a:pt x="1149" y="0"/>
                    <a:pt x="1050" y="12"/>
                    <a:pt x="950" y="37"/>
                  </a:cubicBezTo>
                  <a:cubicBezTo>
                    <a:pt x="539" y="132"/>
                    <a:pt x="159" y="480"/>
                    <a:pt x="95" y="924"/>
                  </a:cubicBezTo>
                  <a:cubicBezTo>
                    <a:pt x="0" y="1399"/>
                    <a:pt x="159" y="1842"/>
                    <a:pt x="539" y="2127"/>
                  </a:cubicBezTo>
                  <a:lnTo>
                    <a:pt x="412" y="3552"/>
                  </a:lnTo>
                  <a:cubicBezTo>
                    <a:pt x="380" y="3774"/>
                    <a:pt x="475" y="4027"/>
                    <a:pt x="634" y="4186"/>
                  </a:cubicBezTo>
                  <a:cubicBezTo>
                    <a:pt x="792" y="4376"/>
                    <a:pt x="1014" y="4471"/>
                    <a:pt x="1235" y="4471"/>
                  </a:cubicBezTo>
                  <a:cubicBezTo>
                    <a:pt x="1489" y="4471"/>
                    <a:pt x="1710" y="4376"/>
                    <a:pt x="1869" y="4186"/>
                  </a:cubicBezTo>
                  <a:cubicBezTo>
                    <a:pt x="2027" y="4027"/>
                    <a:pt x="2091" y="3774"/>
                    <a:pt x="2091" y="3552"/>
                  </a:cubicBezTo>
                  <a:lnTo>
                    <a:pt x="1964" y="2127"/>
                  </a:lnTo>
                  <a:cubicBezTo>
                    <a:pt x="2249" y="1905"/>
                    <a:pt x="2439" y="1557"/>
                    <a:pt x="2439" y="1177"/>
                  </a:cubicBezTo>
                  <a:cubicBezTo>
                    <a:pt x="2439" y="829"/>
                    <a:pt x="2281" y="480"/>
                    <a:pt x="1996" y="259"/>
                  </a:cubicBezTo>
                  <a:cubicBezTo>
                    <a:pt x="1785" y="95"/>
                    <a:pt x="1523" y="0"/>
                    <a:pt x="1247" y="0"/>
                  </a:cubicBez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595975" y="2986125"/>
              <a:ext cx="3262725" cy="581950"/>
            </a:xfrm>
            <a:custGeom>
              <a:avLst/>
              <a:gdLst/>
              <a:ahLst/>
              <a:cxnLst/>
              <a:rect l="l" t="t" r="r" b="b"/>
              <a:pathLst>
                <a:path w="130509" h="23278" extrusionOk="0">
                  <a:moveTo>
                    <a:pt x="3421" y="1"/>
                  </a:moveTo>
                  <a:cubicBezTo>
                    <a:pt x="1521" y="1"/>
                    <a:pt x="0" y="1552"/>
                    <a:pt x="0" y="3453"/>
                  </a:cubicBezTo>
                  <a:lnTo>
                    <a:pt x="0" y="19825"/>
                  </a:lnTo>
                  <a:cubicBezTo>
                    <a:pt x="0" y="21726"/>
                    <a:pt x="1521" y="23277"/>
                    <a:pt x="3421" y="23277"/>
                  </a:cubicBezTo>
                  <a:lnTo>
                    <a:pt x="92822" y="23277"/>
                  </a:lnTo>
                  <a:cubicBezTo>
                    <a:pt x="94723" y="23277"/>
                    <a:pt x="96274" y="21726"/>
                    <a:pt x="96274" y="19825"/>
                  </a:cubicBezTo>
                  <a:lnTo>
                    <a:pt x="96274" y="15392"/>
                  </a:lnTo>
                  <a:cubicBezTo>
                    <a:pt x="96325" y="13222"/>
                    <a:pt x="97823" y="12035"/>
                    <a:pt x="99487" y="12035"/>
                  </a:cubicBezTo>
                  <a:cubicBezTo>
                    <a:pt x="100956" y="12035"/>
                    <a:pt x="102554" y="12959"/>
                    <a:pt x="103400" y="14948"/>
                  </a:cubicBezTo>
                  <a:cubicBezTo>
                    <a:pt x="104667" y="17894"/>
                    <a:pt x="107612" y="19952"/>
                    <a:pt x="111032" y="19952"/>
                  </a:cubicBezTo>
                  <a:cubicBezTo>
                    <a:pt x="114389" y="19952"/>
                    <a:pt x="117271" y="17989"/>
                    <a:pt x="118601" y="15138"/>
                  </a:cubicBezTo>
                  <a:cubicBezTo>
                    <a:pt x="119811" y="12857"/>
                    <a:pt x="121689" y="11962"/>
                    <a:pt x="123366" y="11962"/>
                  </a:cubicBezTo>
                  <a:cubicBezTo>
                    <a:pt x="123971" y="11962"/>
                    <a:pt x="124550" y="12078"/>
                    <a:pt x="125062" y="12288"/>
                  </a:cubicBezTo>
                  <a:cubicBezTo>
                    <a:pt x="125125" y="12320"/>
                    <a:pt x="125188" y="12352"/>
                    <a:pt x="125252" y="12383"/>
                  </a:cubicBezTo>
                  <a:cubicBezTo>
                    <a:pt x="125315" y="12383"/>
                    <a:pt x="125378" y="12415"/>
                    <a:pt x="125410" y="12447"/>
                  </a:cubicBezTo>
                  <a:cubicBezTo>
                    <a:pt x="125505" y="12478"/>
                    <a:pt x="125568" y="12510"/>
                    <a:pt x="125632" y="12573"/>
                  </a:cubicBezTo>
                  <a:cubicBezTo>
                    <a:pt x="126138" y="12890"/>
                    <a:pt x="126392" y="13238"/>
                    <a:pt x="126645" y="13428"/>
                  </a:cubicBezTo>
                  <a:cubicBezTo>
                    <a:pt x="127057" y="13777"/>
                    <a:pt x="127563" y="13967"/>
                    <a:pt x="128165" y="13967"/>
                  </a:cubicBezTo>
                  <a:cubicBezTo>
                    <a:pt x="129432" y="13967"/>
                    <a:pt x="130509" y="12922"/>
                    <a:pt x="130509" y="11623"/>
                  </a:cubicBezTo>
                  <a:cubicBezTo>
                    <a:pt x="130509" y="10356"/>
                    <a:pt x="129432" y="9280"/>
                    <a:pt x="128165" y="9280"/>
                  </a:cubicBezTo>
                  <a:cubicBezTo>
                    <a:pt x="127563" y="9280"/>
                    <a:pt x="127057" y="9501"/>
                    <a:pt x="126645" y="9850"/>
                  </a:cubicBezTo>
                  <a:cubicBezTo>
                    <a:pt x="126392" y="10040"/>
                    <a:pt x="126138" y="10388"/>
                    <a:pt x="125632" y="10705"/>
                  </a:cubicBezTo>
                  <a:cubicBezTo>
                    <a:pt x="125568" y="10736"/>
                    <a:pt x="125505" y="10800"/>
                    <a:pt x="125410" y="10831"/>
                  </a:cubicBezTo>
                  <a:cubicBezTo>
                    <a:pt x="125378" y="10863"/>
                    <a:pt x="125315" y="10895"/>
                    <a:pt x="125283" y="10895"/>
                  </a:cubicBezTo>
                  <a:cubicBezTo>
                    <a:pt x="125188" y="10926"/>
                    <a:pt x="125157" y="10958"/>
                    <a:pt x="125062" y="10990"/>
                  </a:cubicBezTo>
                  <a:cubicBezTo>
                    <a:pt x="124550" y="11200"/>
                    <a:pt x="123971" y="11316"/>
                    <a:pt x="123366" y="11316"/>
                  </a:cubicBezTo>
                  <a:cubicBezTo>
                    <a:pt x="121689" y="11316"/>
                    <a:pt x="119811" y="10421"/>
                    <a:pt x="118601" y="8140"/>
                  </a:cubicBezTo>
                  <a:cubicBezTo>
                    <a:pt x="117271" y="5289"/>
                    <a:pt x="114389" y="3294"/>
                    <a:pt x="111032" y="3294"/>
                  </a:cubicBezTo>
                  <a:cubicBezTo>
                    <a:pt x="107612" y="3294"/>
                    <a:pt x="104667" y="5384"/>
                    <a:pt x="103400" y="8330"/>
                  </a:cubicBezTo>
                  <a:cubicBezTo>
                    <a:pt x="102569" y="10319"/>
                    <a:pt x="100972" y="11244"/>
                    <a:pt x="99500" y="11244"/>
                  </a:cubicBezTo>
                  <a:cubicBezTo>
                    <a:pt x="97832" y="11244"/>
                    <a:pt x="96325" y="10056"/>
                    <a:pt x="96274" y="7886"/>
                  </a:cubicBezTo>
                  <a:lnTo>
                    <a:pt x="96274" y="3453"/>
                  </a:lnTo>
                  <a:cubicBezTo>
                    <a:pt x="96274" y="1552"/>
                    <a:pt x="94723" y="1"/>
                    <a:pt x="92822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201550" y="3106475"/>
              <a:ext cx="340475" cy="341250"/>
            </a:xfrm>
            <a:custGeom>
              <a:avLst/>
              <a:gdLst/>
              <a:ahLst/>
              <a:cxnLst/>
              <a:rect l="l" t="t" r="r" b="b"/>
              <a:pathLst>
                <a:path w="13619" h="13650" extrusionOk="0">
                  <a:moveTo>
                    <a:pt x="13618" y="6841"/>
                  </a:moveTo>
                  <a:cubicBezTo>
                    <a:pt x="13618" y="10578"/>
                    <a:pt x="10578" y="13650"/>
                    <a:pt x="6809" y="13650"/>
                  </a:cubicBezTo>
                  <a:cubicBezTo>
                    <a:pt x="3041" y="13650"/>
                    <a:pt x="0" y="10578"/>
                    <a:pt x="0" y="6841"/>
                  </a:cubicBezTo>
                  <a:cubicBezTo>
                    <a:pt x="0" y="3072"/>
                    <a:pt x="3041" y="0"/>
                    <a:pt x="6809" y="0"/>
                  </a:cubicBezTo>
                  <a:cubicBezTo>
                    <a:pt x="10578" y="0"/>
                    <a:pt x="13618" y="3072"/>
                    <a:pt x="13618" y="684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769225" y="3246600"/>
              <a:ext cx="60975" cy="61000"/>
            </a:xfrm>
            <a:custGeom>
              <a:avLst/>
              <a:gdLst/>
              <a:ahLst/>
              <a:cxnLst/>
              <a:rect l="l" t="t" r="r" b="b"/>
              <a:pathLst>
                <a:path w="2439" h="2440" extrusionOk="0">
                  <a:moveTo>
                    <a:pt x="2439" y="1236"/>
                  </a:moveTo>
                  <a:cubicBezTo>
                    <a:pt x="2439" y="1901"/>
                    <a:pt x="1900" y="2439"/>
                    <a:pt x="1203" y="2439"/>
                  </a:cubicBezTo>
                  <a:cubicBezTo>
                    <a:pt x="538" y="2439"/>
                    <a:pt x="0" y="1901"/>
                    <a:pt x="0" y="1236"/>
                  </a:cubicBezTo>
                  <a:cubicBezTo>
                    <a:pt x="0" y="539"/>
                    <a:pt x="538" y="1"/>
                    <a:pt x="1203" y="1"/>
                  </a:cubicBezTo>
                  <a:cubicBezTo>
                    <a:pt x="1900" y="1"/>
                    <a:pt x="2439" y="539"/>
                    <a:pt x="2439" y="123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627650" y="3018600"/>
              <a:ext cx="2342725" cy="517000"/>
            </a:xfrm>
            <a:custGeom>
              <a:avLst/>
              <a:gdLst/>
              <a:ahLst/>
              <a:cxnLst/>
              <a:rect l="l" t="t" r="r" b="b"/>
              <a:pathLst>
                <a:path w="93709" h="20680" extrusionOk="0">
                  <a:moveTo>
                    <a:pt x="2154" y="0"/>
                  </a:moveTo>
                  <a:cubicBezTo>
                    <a:pt x="982" y="0"/>
                    <a:pt x="0" y="950"/>
                    <a:pt x="0" y="2154"/>
                  </a:cubicBezTo>
                  <a:lnTo>
                    <a:pt x="0" y="18526"/>
                  </a:lnTo>
                  <a:cubicBezTo>
                    <a:pt x="0" y="19730"/>
                    <a:pt x="982" y="20680"/>
                    <a:pt x="2154" y="20680"/>
                  </a:cubicBezTo>
                  <a:lnTo>
                    <a:pt x="91555" y="20680"/>
                  </a:lnTo>
                  <a:cubicBezTo>
                    <a:pt x="92759" y="20680"/>
                    <a:pt x="93709" y="19730"/>
                    <a:pt x="93709" y="18526"/>
                  </a:cubicBezTo>
                  <a:lnTo>
                    <a:pt x="93709" y="2154"/>
                  </a:lnTo>
                  <a:cubicBezTo>
                    <a:pt x="93709" y="950"/>
                    <a:pt x="92727" y="0"/>
                    <a:pt x="91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298925" y="3161100"/>
              <a:ext cx="146500" cy="232800"/>
            </a:xfrm>
            <a:custGeom>
              <a:avLst/>
              <a:gdLst/>
              <a:ahLst/>
              <a:cxnLst/>
              <a:rect l="l" t="t" r="r" b="b"/>
              <a:pathLst>
                <a:path w="5860" h="9312" extrusionOk="0">
                  <a:moveTo>
                    <a:pt x="2914" y="1046"/>
                  </a:moveTo>
                  <a:cubicBezTo>
                    <a:pt x="3484" y="1046"/>
                    <a:pt x="3959" y="1521"/>
                    <a:pt x="3959" y="2154"/>
                  </a:cubicBezTo>
                  <a:lnTo>
                    <a:pt x="3959" y="3421"/>
                  </a:lnTo>
                  <a:lnTo>
                    <a:pt x="1901" y="3421"/>
                  </a:lnTo>
                  <a:lnTo>
                    <a:pt x="1901" y="2154"/>
                  </a:lnTo>
                  <a:cubicBezTo>
                    <a:pt x="1901" y="1521"/>
                    <a:pt x="2344" y="1046"/>
                    <a:pt x="2914" y="1046"/>
                  </a:cubicBezTo>
                  <a:close/>
                  <a:moveTo>
                    <a:pt x="2914" y="317"/>
                  </a:moveTo>
                  <a:cubicBezTo>
                    <a:pt x="3833" y="317"/>
                    <a:pt x="4593" y="1046"/>
                    <a:pt x="4593" y="1964"/>
                  </a:cubicBezTo>
                  <a:lnTo>
                    <a:pt x="4593" y="3421"/>
                  </a:lnTo>
                  <a:lnTo>
                    <a:pt x="4276" y="3421"/>
                  </a:lnTo>
                  <a:lnTo>
                    <a:pt x="4276" y="2122"/>
                  </a:lnTo>
                  <a:cubicBezTo>
                    <a:pt x="4276" y="1362"/>
                    <a:pt x="3674" y="729"/>
                    <a:pt x="2914" y="729"/>
                  </a:cubicBezTo>
                  <a:cubicBezTo>
                    <a:pt x="2186" y="729"/>
                    <a:pt x="1584" y="1362"/>
                    <a:pt x="1584" y="2122"/>
                  </a:cubicBezTo>
                  <a:lnTo>
                    <a:pt x="1584" y="3421"/>
                  </a:lnTo>
                  <a:lnTo>
                    <a:pt x="1267" y="3421"/>
                  </a:lnTo>
                  <a:lnTo>
                    <a:pt x="1267" y="1964"/>
                  </a:lnTo>
                  <a:cubicBezTo>
                    <a:pt x="1267" y="1046"/>
                    <a:pt x="1996" y="317"/>
                    <a:pt x="2914" y="317"/>
                  </a:cubicBezTo>
                  <a:close/>
                  <a:moveTo>
                    <a:pt x="5353" y="3737"/>
                  </a:moveTo>
                  <a:cubicBezTo>
                    <a:pt x="5448" y="3737"/>
                    <a:pt x="5543" y="3832"/>
                    <a:pt x="5543" y="3927"/>
                  </a:cubicBezTo>
                  <a:lnTo>
                    <a:pt x="5543" y="8804"/>
                  </a:lnTo>
                  <a:cubicBezTo>
                    <a:pt x="5543" y="8899"/>
                    <a:pt x="5448" y="8963"/>
                    <a:pt x="5353" y="8963"/>
                  </a:cubicBezTo>
                  <a:lnTo>
                    <a:pt x="476" y="8963"/>
                  </a:lnTo>
                  <a:cubicBezTo>
                    <a:pt x="381" y="8963"/>
                    <a:pt x="317" y="8899"/>
                    <a:pt x="317" y="8804"/>
                  </a:cubicBezTo>
                  <a:lnTo>
                    <a:pt x="317" y="3927"/>
                  </a:lnTo>
                  <a:cubicBezTo>
                    <a:pt x="317" y="3832"/>
                    <a:pt x="381" y="3737"/>
                    <a:pt x="476" y="3737"/>
                  </a:cubicBezTo>
                  <a:close/>
                  <a:moveTo>
                    <a:pt x="2914" y="1"/>
                  </a:moveTo>
                  <a:cubicBezTo>
                    <a:pt x="1837" y="1"/>
                    <a:pt x="951" y="887"/>
                    <a:pt x="951" y="1964"/>
                  </a:cubicBezTo>
                  <a:lnTo>
                    <a:pt x="951" y="3421"/>
                  </a:lnTo>
                  <a:lnTo>
                    <a:pt x="476" y="3421"/>
                  </a:lnTo>
                  <a:cubicBezTo>
                    <a:pt x="222" y="3421"/>
                    <a:pt x="1" y="3642"/>
                    <a:pt x="1" y="3927"/>
                  </a:cubicBezTo>
                  <a:lnTo>
                    <a:pt x="1" y="8804"/>
                  </a:lnTo>
                  <a:cubicBezTo>
                    <a:pt x="1" y="9089"/>
                    <a:pt x="222" y="9311"/>
                    <a:pt x="476" y="9311"/>
                  </a:cubicBezTo>
                  <a:lnTo>
                    <a:pt x="5353" y="9311"/>
                  </a:lnTo>
                  <a:cubicBezTo>
                    <a:pt x="5638" y="9311"/>
                    <a:pt x="5859" y="9089"/>
                    <a:pt x="5859" y="8804"/>
                  </a:cubicBezTo>
                  <a:lnTo>
                    <a:pt x="5859" y="3927"/>
                  </a:lnTo>
                  <a:cubicBezTo>
                    <a:pt x="5859" y="3642"/>
                    <a:pt x="5638" y="3421"/>
                    <a:pt x="5353" y="3421"/>
                  </a:cubicBezTo>
                  <a:lnTo>
                    <a:pt x="4909" y="3421"/>
                  </a:lnTo>
                  <a:lnTo>
                    <a:pt x="4909" y="1964"/>
                  </a:lnTo>
                  <a:cubicBezTo>
                    <a:pt x="4909" y="887"/>
                    <a:pt x="4023" y="1"/>
                    <a:pt x="2914" y="1"/>
                  </a:cubicBez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346425" y="3280650"/>
              <a:ext cx="51500" cy="78400"/>
            </a:xfrm>
            <a:custGeom>
              <a:avLst/>
              <a:gdLst/>
              <a:ahLst/>
              <a:cxnLst/>
              <a:rect l="l" t="t" r="r" b="b"/>
              <a:pathLst>
                <a:path w="2060" h="3136" extrusionOk="0">
                  <a:moveTo>
                    <a:pt x="1014" y="317"/>
                  </a:moveTo>
                  <a:cubicBezTo>
                    <a:pt x="1426" y="317"/>
                    <a:pt x="1743" y="634"/>
                    <a:pt x="1743" y="1046"/>
                  </a:cubicBezTo>
                  <a:cubicBezTo>
                    <a:pt x="1743" y="1331"/>
                    <a:pt x="1553" y="1584"/>
                    <a:pt x="1299" y="1679"/>
                  </a:cubicBezTo>
                  <a:lnTo>
                    <a:pt x="1204" y="1742"/>
                  </a:lnTo>
                  <a:lnTo>
                    <a:pt x="1204" y="2756"/>
                  </a:lnTo>
                  <a:cubicBezTo>
                    <a:pt x="1204" y="2787"/>
                    <a:pt x="1173" y="2819"/>
                    <a:pt x="1109" y="2819"/>
                  </a:cubicBezTo>
                  <a:lnTo>
                    <a:pt x="919" y="2819"/>
                  </a:lnTo>
                  <a:cubicBezTo>
                    <a:pt x="856" y="2819"/>
                    <a:pt x="824" y="2787"/>
                    <a:pt x="824" y="2756"/>
                  </a:cubicBezTo>
                  <a:lnTo>
                    <a:pt x="824" y="1742"/>
                  </a:lnTo>
                  <a:lnTo>
                    <a:pt x="729" y="1679"/>
                  </a:lnTo>
                  <a:cubicBezTo>
                    <a:pt x="476" y="1584"/>
                    <a:pt x="317" y="1331"/>
                    <a:pt x="317" y="1046"/>
                  </a:cubicBezTo>
                  <a:cubicBezTo>
                    <a:pt x="317" y="634"/>
                    <a:pt x="634" y="317"/>
                    <a:pt x="1014" y="317"/>
                  </a:cubicBezTo>
                  <a:close/>
                  <a:moveTo>
                    <a:pt x="1014" y="1"/>
                  </a:moveTo>
                  <a:cubicBezTo>
                    <a:pt x="444" y="1"/>
                    <a:pt x="1" y="476"/>
                    <a:pt x="1" y="1046"/>
                  </a:cubicBezTo>
                  <a:cubicBezTo>
                    <a:pt x="1" y="1426"/>
                    <a:pt x="191" y="1742"/>
                    <a:pt x="507" y="1932"/>
                  </a:cubicBezTo>
                  <a:lnTo>
                    <a:pt x="507" y="2724"/>
                  </a:lnTo>
                  <a:cubicBezTo>
                    <a:pt x="507" y="2946"/>
                    <a:pt x="697" y="3136"/>
                    <a:pt x="919" y="3136"/>
                  </a:cubicBezTo>
                  <a:lnTo>
                    <a:pt x="1109" y="3136"/>
                  </a:lnTo>
                  <a:cubicBezTo>
                    <a:pt x="1363" y="3136"/>
                    <a:pt x="1521" y="2946"/>
                    <a:pt x="1521" y="2724"/>
                  </a:cubicBezTo>
                  <a:lnTo>
                    <a:pt x="1521" y="1932"/>
                  </a:lnTo>
                  <a:cubicBezTo>
                    <a:pt x="1838" y="1742"/>
                    <a:pt x="2059" y="1426"/>
                    <a:pt x="2059" y="1046"/>
                  </a:cubicBezTo>
                  <a:cubicBezTo>
                    <a:pt x="2059" y="476"/>
                    <a:pt x="1584" y="1"/>
                    <a:pt x="1014" y="1"/>
                  </a:cubicBezTo>
                  <a:close/>
                </a:path>
              </a:pathLst>
            </a:custGeom>
            <a:solidFill>
              <a:srgbClr val="F2A365"/>
            </a:solidFill>
            <a:ln w="2375" cap="flat" cmpd="sng">
              <a:solidFill>
                <a:srgbClr val="F2A36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743875" y="3470675"/>
              <a:ext cx="3261950" cy="581925"/>
            </a:xfrm>
            <a:custGeom>
              <a:avLst/>
              <a:gdLst/>
              <a:ahLst/>
              <a:cxnLst/>
              <a:rect l="l" t="t" r="r" b="b"/>
              <a:pathLst>
                <a:path w="130478" h="23277" extrusionOk="0">
                  <a:moveTo>
                    <a:pt x="37655" y="0"/>
                  </a:moveTo>
                  <a:cubicBezTo>
                    <a:pt x="35755" y="0"/>
                    <a:pt x="34235" y="1552"/>
                    <a:pt x="34235" y="3452"/>
                  </a:cubicBezTo>
                  <a:lnTo>
                    <a:pt x="34235" y="7886"/>
                  </a:lnTo>
                  <a:cubicBezTo>
                    <a:pt x="34184" y="10056"/>
                    <a:pt x="32677" y="11243"/>
                    <a:pt x="31005" y="11243"/>
                  </a:cubicBezTo>
                  <a:cubicBezTo>
                    <a:pt x="29529" y="11243"/>
                    <a:pt x="27924" y="10318"/>
                    <a:pt x="27078" y="8329"/>
                  </a:cubicBezTo>
                  <a:cubicBezTo>
                    <a:pt x="25811" y="5384"/>
                    <a:pt x="22866" y="3325"/>
                    <a:pt x="19445" y="3325"/>
                  </a:cubicBezTo>
                  <a:cubicBezTo>
                    <a:pt x="16089" y="3325"/>
                    <a:pt x="13207" y="5289"/>
                    <a:pt x="11877" y="8139"/>
                  </a:cubicBezTo>
                  <a:cubicBezTo>
                    <a:pt x="10666" y="10420"/>
                    <a:pt x="8789" y="11315"/>
                    <a:pt x="7111" y="11315"/>
                  </a:cubicBezTo>
                  <a:cubicBezTo>
                    <a:pt x="6507" y="11315"/>
                    <a:pt x="5928" y="11199"/>
                    <a:pt x="5416" y="10989"/>
                  </a:cubicBezTo>
                  <a:cubicBezTo>
                    <a:pt x="5353" y="10957"/>
                    <a:pt x="5289" y="10926"/>
                    <a:pt x="5226" y="10926"/>
                  </a:cubicBezTo>
                  <a:cubicBezTo>
                    <a:pt x="5163" y="10894"/>
                    <a:pt x="5099" y="10862"/>
                    <a:pt x="5068" y="10831"/>
                  </a:cubicBezTo>
                  <a:cubicBezTo>
                    <a:pt x="5004" y="10799"/>
                    <a:pt x="4909" y="10767"/>
                    <a:pt x="4846" y="10736"/>
                  </a:cubicBezTo>
                  <a:cubicBezTo>
                    <a:pt x="4846" y="10704"/>
                    <a:pt x="4846" y="10704"/>
                    <a:pt x="4846" y="10704"/>
                  </a:cubicBezTo>
                  <a:cubicBezTo>
                    <a:pt x="4339" y="10387"/>
                    <a:pt x="4086" y="10039"/>
                    <a:pt x="3833" y="9849"/>
                  </a:cubicBezTo>
                  <a:cubicBezTo>
                    <a:pt x="3421" y="9501"/>
                    <a:pt x="2914" y="9311"/>
                    <a:pt x="2344" y="9311"/>
                  </a:cubicBezTo>
                  <a:cubicBezTo>
                    <a:pt x="1046" y="9311"/>
                    <a:pt x="1" y="10356"/>
                    <a:pt x="1" y="11654"/>
                  </a:cubicBezTo>
                  <a:cubicBezTo>
                    <a:pt x="1" y="12953"/>
                    <a:pt x="1046" y="13998"/>
                    <a:pt x="2344" y="13998"/>
                  </a:cubicBezTo>
                  <a:cubicBezTo>
                    <a:pt x="2914" y="13998"/>
                    <a:pt x="3421" y="13776"/>
                    <a:pt x="3833" y="13428"/>
                  </a:cubicBezTo>
                  <a:cubicBezTo>
                    <a:pt x="4086" y="13238"/>
                    <a:pt x="4339" y="12889"/>
                    <a:pt x="4846" y="12573"/>
                  </a:cubicBezTo>
                  <a:cubicBezTo>
                    <a:pt x="4909" y="12541"/>
                    <a:pt x="4973" y="12478"/>
                    <a:pt x="5068" y="12446"/>
                  </a:cubicBezTo>
                  <a:cubicBezTo>
                    <a:pt x="5099" y="12414"/>
                    <a:pt x="5163" y="12414"/>
                    <a:pt x="5226" y="12383"/>
                  </a:cubicBezTo>
                  <a:cubicBezTo>
                    <a:pt x="5289" y="12351"/>
                    <a:pt x="5353" y="12319"/>
                    <a:pt x="5416" y="12288"/>
                  </a:cubicBezTo>
                  <a:cubicBezTo>
                    <a:pt x="5925" y="12087"/>
                    <a:pt x="6500" y="11975"/>
                    <a:pt x="7101" y="11975"/>
                  </a:cubicBezTo>
                  <a:cubicBezTo>
                    <a:pt x="8781" y="11975"/>
                    <a:pt x="10664" y="12852"/>
                    <a:pt x="11877" y="15138"/>
                  </a:cubicBezTo>
                  <a:cubicBezTo>
                    <a:pt x="13207" y="17988"/>
                    <a:pt x="16089" y="19983"/>
                    <a:pt x="19445" y="19983"/>
                  </a:cubicBezTo>
                  <a:cubicBezTo>
                    <a:pt x="22866" y="19983"/>
                    <a:pt x="25811" y="17893"/>
                    <a:pt x="27078" y="14948"/>
                  </a:cubicBezTo>
                  <a:cubicBezTo>
                    <a:pt x="27924" y="12958"/>
                    <a:pt x="29522" y="12034"/>
                    <a:pt x="30994" y="12034"/>
                  </a:cubicBezTo>
                  <a:cubicBezTo>
                    <a:pt x="32662" y="12034"/>
                    <a:pt x="34168" y="13221"/>
                    <a:pt x="34235" y="15391"/>
                  </a:cubicBezTo>
                  <a:lnTo>
                    <a:pt x="34235" y="19856"/>
                  </a:lnTo>
                  <a:cubicBezTo>
                    <a:pt x="34235" y="21725"/>
                    <a:pt x="35755" y="23277"/>
                    <a:pt x="37655" y="23277"/>
                  </a:cubicBezTo>
                  <a:lnTo>
                    <a:pt x="127025" y="23277"/>
                  </a:lnTo>
                  <a:cubicBezTo>
                    <a:pt x="128925" y="23277"/>
                    <a:pt x="130477" y="21725"/>
                    <a:pt x="130477" y="19856"/>
                  </a:cubicBezTo>
                  <a:lnTo>
                    <a:pt x="130477" y="3452"/>
                  </a:lnTo>
                  <a:cubicBezTo>
                    <a:pt x="130477" y="1552"/>
                    <a:pt x="128925" y="0"/>
                    <a:pt x="127025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059775" y="3591000"/>
              <a:ext cx="340475" cy="341275"/>
            </a:xfrm>
            <a:custGeom>
              <a:avLst/>
              <a:gdLst/>
              <a:ahLst/>
              <a:cxnLst/>
              <a:rect l="l" t="t" r="r" b="b"/>
              <a:pathLst>
                <a:path w="13619" h="13651" extrusionOk="0">
                  <a:moveTo>
                    <a:pt x="13618" y="6841"/>
                  </a:moveTo>
                  <a:cubicBezTo>
                    <a:pt x="13618" y="10610"/>
                    <a:pt x="10578" y="13650"/>
                    <a:pt x="6809" y="13650"/>
                  </a:cubicBezTo>
                  <a:cubicBezTo>
                    <a:pt x="3041" y="13650"/>
                    <a:pt x="1" y="10610"/>
                    <a:pt x="1" y="6841"/>
                  </a:cubicBezTo>
                  <a:cubicBezTo>
                    <a:pt x="1" y="3073"/>
                    <a:pt x="3041" y="1"/>
                    <a:pt x="6809" y="1"/>
                  </a:cubicBezTo>
                  <a:cubicBezTo>
                    <a:pt x="10578" y="1"/>
                    <a:pt x="13618" y="3073"/>
                    <a:pt x="13618" y="684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71600" y="3731150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35"/>
                  </a:moveTo>
                  <a:cubicBezTo>
                    <a:pt x="2439" y="1900"/>
                    <a:pt x="1900" y="2439"/>
                    <a:pt x="1235" y="2439"/>
                  </a:cubicBezTo>
                  <a:cubicBezTo>
                    <a:pt x="538" y="2439"/>
                    <a:pt x="0" y="1900"/>
                    <a:pt x="0" y="1235"/>
                  </a:cubicBezTo>
                  <a:cubicBezTo>
                    <a:pt x="0" y="538"/>
                    <a:pt x="538" y="0"/>
                    <a:pt x="1235" y="0"/>
                  </a:cubicBezTo>
                  <a:cubicBezTo>
                    <a:pt x="1900" y="0"/>
                    <a:pt x="2439" y="538"/>
                    <a:pt x="2439" y="1235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631400" y="3503125"/>
              <a:ext cx="2341950" cy="517025"/>
            </a:xfrm>
            <a:custGeom>
              <a:avLst/>
              <a:gdLst/>
              <a:ahLst/>
              <a:cxnLst/>
              <a:rect l="l" t="t" r="r" b="b"/>
              <a:pathLst>
                <a:path w="93678" h="20681" extrusionOk="0">
                  <a:moveTo>
                    <a:pt x="2154" y="0"/>
                  </a:moveTo>
                  <a:cubicBezTo>
                    <a:pt x="982" y="0"/>
                    <a:pt x="1" y="982"/>
                    <a:pt x="1" y="2154"/>
                  </a:cubicBezTo>
                  <a:lnTo>
                    <a:pt x="1" y="18558"/>
                  </a:lnTo>
                  <a:cubicBezTo>
                    <a:pt x="1" y="19730"/>
                    <a:pt x="982" y="20680"/>
                    <a:pt x="2154" y="20680"/>
                  </a:cubicBezTo>
                  <a:lnTo>
                    <a:pt x="91524" y="20680"/>
                  </a:lnTo>
                  <a:cubicBezTo>
                    <a:pt x="92728" y="20680"/>
                    <a:pt x="93678" y="19730"/>
                    <a:pt x="93678" y="18558"/>
                  </a:cubicBezTo>
                  <a:lnTo>
                    <a:pt x="93678" y="2154"/>
                  </a:lnTo>
                  <a:cubicBezTo>
                    <a:pt x="93678" y="951"/>
                    <a:pt x="92728" y="0"/>
                    <a:pt x="9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269575" y="3689975"/>
              <a:ext cx="30125" cy="106100"/>
            </a:xfrm>
            <a:custGeom>
              <a:avLst/>
              <a:gdLst/>
              <a:ahLst/>
              <a:cxnLst/>
              <a:rect l="l" t="t" r="r" b="b"/>
              <a:pathLst>
                <a:path w="1205" h="4244" extrusionOk="0">
                  <a:moveTo>
                    <a:pt x="286" y="64"/>
                  </a:moveTo>
                  <a:cubicBezTo>
                    <a:pt x="223" y="0"/>
                    <a:pt x="128" y="32"/>
                    <a:pt x="64" y="95"/>
                  </a:cubicBezTo>
                  <a:cubicBezTo>
                    <a:pt x="1" y="159"/>
                    <a:pt x="33" y="254"/>
                    <a:pt x="96" y="317"/>
                  </a:cubicBezTo>
                  <a:cubicBezTo>
                    <a:pt x="603" y="760"/>
                    <a:pt x="888" y="1425"/>
                    <a:pt x="888" y="2122"/>
                  </a:cubicBezTo>
                  <a:cubicBezTo>
                    <a:pt x="888" y="2819"/>
                    <a:pt x="603" y="3484"/>
                    <a:pt x="96" y="3959"/>
                  </a:cubicBezTo>
                  <a:cubicBezTo>
                    <a:pt x="33" y="4022"/>
                    <a:pt x="1" y="4117"/>
                    <a:pt x="64" y="4181"/>
                  </a:cubicBezTo>
                  <a:cubicBezTo>
                    <a:pt x="96" y="4212"/>
                    <a:pt x="159" y="4244"/>
                    <a:pt x="191" y="4244"/>
                  </a:cubicBezTo>
                  <a:cubicBezTo>
                    <a:pt x="223" y="4244"/>
                    <a:pt x="286" y="4212"/>
                    <a:pt x="286" y="4181"/>
                  </a:cubicBezTo>
                  <a:cubicBezTo>
                    <a:pt x="888" y="3674"/>
                    <a:pt x="1204" y="2914"/>
                    <a:pt x="1204" y="2122"/>
                  </a:cubicBezTo>
                  <a:cubicBezTo>
                    <a:pt x="1204" y="1362"/>
                    <a:pt x="888" y="602"/>
                    <a:pt x="286" y="64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287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extrusionOk="0">
                  <a:moveTo>
                    <a:pt x="286" y="64"/>
                  </a:moveTo>
                  <a:cubicBezTo>
                    <a:pt x="222" y="1"/>
                    <a:pt x="127" y="1"/>
                    <a:pt x="64" y="64"/>
                  </a:cubicBezTo>
                  <a:cubicBezTo>
                    <a:pt x="1" y="128"/>
                    <a:pt x="1" y="254"/>
                    <a:pt x="64" y="286"/>
                  </a:cubicBezTo>
                  <a:cubicBezTo>
                    <a:pt x="792" y="951"/>
                    <a:pt x="1204" y="1901"/>
                    <a:pt x="1204" y="2851"/>
                  </a:cubicBezTo>
                  <a:cubicBezTo>
                    <a:pt x="1204" y="3833"/>
                    <a:pt x="792" y="4783"/>
                    <a:pt x="64" y="5416"/>
                  </a:cubicBezTo>
                  <a:cubicBezTo>
                    <a:pt x="1" y="5480"/>
                    <a:pt x="1" y="5606"/>
                    <a:pt x="64" y="5670"/>
                  </a:cubicBezTo>
                  <a:cubicBezTo>
                    <a:pt x="96" y="5701"/>
                    <a:pt x="127" y="5701"/>
                    <a:pt x="159" y="5701"/>
                  </a:cubicBezTo>
                  <a:cubicBezTo>
                    <a:pt x="222" y="5701"/>
                    <a:pt x="254" y="5701"/>
                    <a:pt x="286" y="5670"/>
                  </a:cubicBezTo>
                  <a:cubicBezTo>
                    <a:pt x="1077" y="4941"/>
                    <a:pt x="1521" y="3928"/>
                    <a:pt x="1521" y="2851"/>
                  </a:cubicBezTo>
                  <a:cubicBezTo>
                    <a:pt x="1521" y="1806"/>
                    <a:pt x="1077" y="761"/>
                    <a:pt x="286" y="64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4160325" y="3689975"/>
              <a:ext cx="29325" cy="106100"/>
            </a:xfrm>
            <a:custGeom>
              <a:avLst/>
              <a:gdLst/>
              <a:ahLst/>
              <a:cxnLst/>
              <a:rect l="l" t="t" r="r" b="b"/>
              <a:pathLst>
                <a:path w="1173" h="4244" extrusionOk="0">
                  <a:moveTo>
                    <a:pt x="1141" y="95"/>
                  </a:moveTo>
                  <a:cubicBezTo>
                    <a:pt x="1077" y="32"/>
                    <a:pt x="951" y="0"/>
                    <a:pt x="887" y="64"/>
                  </a:cubicBezTo>
                  <a:cubicBezTo>
                    <a:pt x="317" y="602"/>
                    <a:pt x="1" y="1362"/>
                    <a:pt x="1" y="2122"/>
                  </a:cubicBezTo>
                  <a:cubicBezTo>
                    <a:pt x="1" y="2914"/>
                    <a:pt x="317" y="3674"/>
                    <a:pt x="887" y="4212"/>
                  </a:cubicBezTo>
                  <a:cubicBezTo>
                    <a:pt x="919" y="4212"/>
                    <a:pt x="982" y="4244"/>
                    <a:pt x="1014" y="4244"/>
                  </a:cubicBezTo>
                  <a:cubicBezTo>
                    <a:pt x="1046" y="4244"/>
                    <a:pt x="1109" y="4212"/>
                    <a:pt x="1141" y="4181"/>
                  </a:cubicBezTo>
                  <a:cubicBezTo>
                    <a:pt x="1172" y="4117"/>
                    <a:pt x="1172" y="4022"/>
                    <a:pt x="1109" y="3959"/>
                  </a:cubicBezTo>
                  <a:cubicBezTo>
                    <a:pt x="602" y="3484"/>
                    <a:pt x="317" y="2819"/>
                    <a:pt x="317" y="2154"/>
                  </a:cubicBezTo>
                  <a:cubicBezTo>
                    <a:pt x="317" y="1457"/>
                    <a:pt x="602" y="792"/>
                    <a:pt x="1109" y="317"/>
                  </a:cubicBezTo>
                  <a:cubicBezTo>
                    <a:pt x="1172" y="254"/>
                    <a:pt x="1172" y="159"/>
                    <a:pt x="1141" y="95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4135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extrusionOk="0">
                  <a:moveTo>
                    <a:pt x="317" y="2851"/>
                  </a:moveTo>
                  <a:cubicBezTo>
                    <a:pt x="317" y="1901"/>
                    <a:pt x="729" y="951"/>
                    <a:pt x="1457" y="286"/>
                  </a:cubicBezTo>
                  <a:cubicBezTo>
                    <a:pt x="1520" y="254"/>
                    <a:pt x="1520" y="128"/>
                    <a:pt x="1457" y="64"/>
                  </a:cubicBezTo>
                  <a:cubicBezTo>
                    <a:pt x="1394" y="1"/>
                    <a:pt x="1299" y="1"/>
                    <a:pt x="1235" y="64"/>
                  </a:cubicBezTo>
                  <a:cubicBezTo>
                    <a:pt x="444" y="793"/>
                    <a:pt x="0" y="1806"/>
                    <a:pt x="0" y="2851"/>
                  </a:cubicBezTo>
                  <a:cubicBezTo>
                    <a:pt x="0" y="3928"/>
                    <a:pt x="444" y="4941"/>
                    <a:pt x="1235" y="5670"/>
                  </a:cubicBezTo>
                  <a:cubicBezTo>
                    <a:pt x="1267" y="5701"/>
                    <a:pt x="1299" y="5701"/>
                    <a:pt x="1362" y="5701"/>
                  </a:cubicBezTo>
                  <a:cubicBezTo>
                    <a:pt x="1394" y="5701"/>
                    <a:pt x="1425" y="5701"/>
                    <a:pt x="1457" y="5670"/>
                  </a:cubicBezTo>
                  <a:cubicBezTo>
                    <a:pt x="1520" y="5606"/>
                    <a:pt x="1520" y="5480"/>
                    <a:pt x="1457" y="5448"/>
                  </a:cubicBezTo>
                  <a:cubicBezTo>
                    <a:pt x="729" y="4783"/>
                    <a:pt x="317" y="3833"/>
                    <a:pt x="317" y="2851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4190400" y="3704225"/>
              <a:ext cx="79200" cy="163125"/>
            </a:xfrm>
            <a:custGeom>
              <a:avLst/>
              <a:gdLst/>
              <a:ahLst/>
              <a:cxnLst/>
              <a:rect l="l" t="t" r="r" b="b"/>
              <a:pathLst>
                <a:path w="3168" h="6525" extrusionOk="0">
                  <a:moveTo>
                    <a:pt x="1584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217"/>
                    <a:pt x="413" y="2819"/>
                    <a:pt x="1046" y="3041"/>
                  </a:cubicBezTo>
                  <a:lnTo>
                    <a:pt x="1046" y="5986"/>
                  </a:lnTo>
                  <a:cubicBezTo>
                    <a:pt x="1046" y="6302"/>
                    <a:pt x="1299" y="6524"/>
                    <a:pt x="1584" y="6524"/>
                  </a:cubicBezTo>
                  <a:cubicBezTo>
                    <a:pt x="1869" y="6524"/>
                    <a:pt x="2123" y="6302"/>
                    <a:pt x="2123" y="5986"/>
                  </a:cubicBezTo>
                  <a:lnTo>
                    <a:pt x="2123" y="3041"/>
                  </a:lnTo>
                  <a:cubicBezTo>
                    <a:pt x="2725" y="2819"/>
                    <a:pt x="3168" y="2249"/>
                    <a:pt x="3168" y="1552"/>
                  </a:cubicBezTo>
                  <a:cubicBezTo>
                    <a:pt x="3168" y="697"/>
                    <a:pt x="2440" y="0"/>
                    <a:pt x="1584" y="0"/>
                  </a:cubicBezTo>
                  <a:close/>
                  <a:moveTo>
                    <a:pt x="1901" y="2787"/>
                  </a:moveTo>
                  <a:cubicBezTo>
                    <a:pt x="1838" y="2787"/>
                    <a:pt x="1806" y="2851"/>
                    <a:pt x="1806" y="2946"/>
                  </a:cubicBezTo>
                  <a:lnTo>
                    <a:pt x="1806" y="5986"/>
                  </a:lnTo>
                  <a:cubicBezTo>
                    <a:pt x="1806" y="6112"/>
                    <a:pt x="1711" y="6207"/>
                    <a:pt x="1584" y="6207"/>
                  </a:cubicBezTo>
                  <a:cubicBezTo>
                    <a:pt x="1458" y="6207"/>
                    <a:pt x="1363" y="6112"/>
                    <a:pt x="1363" y="5986"/>
                  </a:cubicBezTo>
                  <a:lnTo>
                    <a:pt x="1363" y="2946"/>
                  </a:lnTo>
                  <a:cubicBezTo>
                    <a:pt x="1363" y="2851"/>
                    <a:pt x="1299" y="2787"/>
                    <a:pt x="1236" y="2787"/>
                  </a:cubicBezTo>
                  <a:cubicBezTo>
                    <a:pt x="698" y="2629"/>
                    <a:pt x="318" y="2122"/>
                    <a:pt x="318" y="1552"/>
                  </a:cubicBezTo>
                  <a:cubicBezTo>
                    <a:pt x="318" y="887"/>
                    <a:pt x="888" y="317"/>
                    <a:pt x="1584" y="317"/>
                  </a:cubicBezTo>
                  <a:cubicBezTo>
                    <a:pt x="2281" y="317"/>
                    <a:pt x="2851" y="855"/>
                    <a:pt x="2851" y="1552"/>
                  </a:cubicBezTo>
                  <a:cubicBezTo>
                    <a:pt x="2851" y="2122"/>
                    <a:pt x="2471" y="2629"/>
                    <a:pt x="1901" y="2787"/>
                  </a:cubicBezTo>
                  <a:close/>
                </a:path>
              </a:pathLst>
            </a:custGeom>
            <a:solidFill>
              <a:srgbClr val="782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4269575" y="3690700"/>
              <a:ext cx="30125" cy="105375"/>
            </a:xfrm>
            <a:custGeom>
              <a:avLst/>
              <a:gdLst/>
              <a:ahLst/>
              <a:cxnLst/>
              <a:rect l="l" t="t" r="r" b="b"/>
              <a:pathLst>
                <a:path w="1205" h="4215" extrusionOk="0">
                  <a:moveTo>
                    <a:pt x="203" y="0"/>
                  </a:moveTo>
                  <a:cubicBezTo>
                    <a:pt x="155" y="0"/>
                    <a:pt x="103" y="27"/>
                    <a:pt x="64" y="66"/>
                  </a:cubicBezTo>
                  <a:cubicBezTo>
                    <a:pt x="1" y="130"/>
                    <a:pt x="33" y="225"/>
                    <a:pt x="96" y="288"/>
                  </a:cubicBezTo>
                  <a:cubicBezTo>
                    <a:pt x="603" y="731"/>
                    <a:pt x="888" y="1396"/>
                    <a:pt x="888" y="2093"/>
                  </a:cubicBezTo>
                  <a:cubicBezTo>
                    <a:pt x="888" y="2790"/>
                    <a:pt x="603" y="3455"/>
                    <a:pt x="96" y="3930"/>
                  </a:cubicBezTo>
                  <a:cubicBezTo>
                    <a:pt x="33" y="3993"/>
                    <a:pt x="1" y="4088"/>
                    <a:pt x="64" y="4152"/>
                  </a:cubicBezTo>
                  <a:cubicBezTo>
                    <a:pt x="96" y="4183"/>
                    <a:pt x="159" y="4215"/>
                    <a:pt x="191" y="4215"/>
                  </a:cubicBezTo>
                  <a:cubicBezTo>
                    <a:pt x="223" y="4215"/>
                    <a:pt x="286" y="4183"/>
                    <a:pt x="286" y="4152"/>
                  </a:cubicBezTo>
                  <a:cubicBezTo>
                    <a:pt x="888" y="3645"/>
                    <a:pt x="1204" y="2885"/>
                    <a:pt x="1204" y="2093"/>
                  </a:cubicBezTo>
                  <a:cubicBezTo>
                    <a:pt x="1204" y="1333"/>
                    <a:pt x="888" y="573"/>
                    <a:pt x="286" y="35"/>
                  </a:cubicBezTo>
                  <a:cubicBezTo>
                    <a:pt x="262" y="10"/>
                    <a:pt x="233" y="0"/>
                    <a:pt x="2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4287000" y="3672150"/>
              <a:ext cx="38025" cy="142150"/>
            </a:xfrm>
            <a:custGeom>
              <a:avLst/>
              <a:gdLst/>
              <a:ahLst/>
              <a:cxnLst/>
              <a:rect l="l" t="t" r="r" b="b"/>
              <a:pathLst>
                <a:path w="1521" h="5686" extrusionOk="0">
                  <a:moveTo>
                    <a:pt x="175" y="1"/>
                  </a:moveTo>
                  <a:cubicBezTo>
                    <a:pt x="135" y="1"/>
                    <a:pt x="96" y="17"/>
                    <a:pt x="64" y="48"/>
                  </a:cubicBezTo>
                  <a:cubicBezTo>
                    <a:pt x="1" y="112"/>
                    <a:pt x="1" y="238"/>
                    <a:pt x="64" y="270"/>
                  </a:cubicBezTo>
                  <a:cubicBezTo>
                    <a:pt x="792" y="935"/>
                    <a:pt x="1204" y="1885"/>
                    <a:pt x="1204" y="2835"/>
                  </a:cubicBezTo>
                  <a:cubicBezTo>
                    <a:pt x="1204" y="3817"/>
                    <a:pt x="792" y="4767"/>
                    <a:pt x="64" y="5400"/>
                  </a:cubicBezTo>
                  <a:cubicBezTo>
                    <a:pt x="1" y="5464"/>
                    <a:pt x="1" y="5590"/>
                    <a:pt x="64" y="5654"/>
                  </a:cubicBezTo>
                  <a:cubicBezTo>
                    <a:pt x="96" y="5685"/>
                    <a:pt x="127" y="5685"/>
                    <a:pt x="159" y="5685"/>
                  </a:cubicBezTo>
                  <a:cubicBezTo>
                    <a:pt x="222" y="5685"/>
                    <a:pt x="254" y="5685"/>
                    <a:pt x="286" y="5654"/>
                  </a:cubicBezTo>
                  <a:cubicBezTo>
                    <a:pt x="1077" y="4925"/>
                    <a:pt x="1521" y="3912"/>
                    <a:pt x="1521" y="2835"/>
                  </a:cubicBezTo>
                  <a:cubicBezTo>
                    <a:pt x="1521" y="1790"/>
                    <a:pt x="1077" y="745"/>
                    <a:pt x="286" y="48"/>
                  </a:cubicBezTo>
                  <a:cubicBezTo>
                    <a:pt x="254" y="17"/>
                    <a:pt x="214" y="1"/>
                    <a:pt x="1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4160325" y="3690700"/>
              <a:ext cx="29325" cy="105375"/>
            </a:xfrm>
            <a:custGeom>
              <a:avLst/>
              <a:gdLst/>
              <a:ahLst/>
              <a:cxnLst/>
              <a:rect l="l" t="t" r="r" b="b"/>
              <a:pathLst>
                <a:path w="1173" h="4215" extrusionOk="0">
                  <a:moveTo>
                    <a:pt x="981" y="0"/>
                  </a:moveTo>
                  <a:cubicBezTo>
                    <a:pt x="945" y="0"/>
                    <a:pt x="911" y="10"/>
                    <a:pt x="887" y="35"/>
                  </a:cubicBezTo>
                  <a:cubicBezTo>
                    <a:pt x="317" y="573"/>
                    <a:pt x="1" y="1333"/>
                    <a:pt x="1" y="2093"/>
                  </a:cubicBezTo>
                  <a:cubicBezTo>
                    <a:pt x="1" y="2885"/>
                    <a:pt x="317" y="3645"/>
                    <a:pt x="887" y="4183"/>
                  </a:cubicBezTo>
                  <a:cubicBezTo>
                    <a:pt x="919" y="4183"/>
                    <a:pt x="982" y="4215"/>
                    <a:pt x="1014" y="4215"/>
                  </a:cubicBezTo>
                  <a:cubicBezTo>
                    <a:pt x="1046" y="4215"/>
                    <a:pt x="1109" y="4183"/>
                    <a:pt x="1141" y="4152"/>
                  </a:cubicBezTo>
                  <a:cubicBezTo>
                    <a:pt x="1172" y="4088"/>
                    <a:pt x="1172" y="3993"/>
                    <a:pt x="1109" y="3930"/>
                  </a:cubicBezTo>
                  <a:cubicBezTo>
                    <a:pt x="602" y="3455"/>
                    <a:pt x="317" y="2790"/>
                    <a:pt x="317" y="2125"/>
                  </a:cubicBezTo>
                  <a:cubicBezTo>
                    <a:pt x="317" y="1428"/>
                    <a:pt x="602" y="763"/>
                    <a:pt x="1109" y="288"/>
                  </a:cubicBezTo>
                  <a:cubicBezTo>
                    <a:pt x="1172" y="225"/>
                    <a:pt x="1172" y="130"/>
                    <a:pt x="1141" y="66"/>
                  </a:cubicBezTo>
                  <a:cubicBezTo>
                    <a:pt x="1102" y="27"/>
                    <a:pt x="1038" y="0"/>
                    <a:pt x="98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4135000" y="3672150"/>
              <a:ext cx="38025" cy="142150"/>
            </a:xfrm>
            <a:custGeom>
              <a:avLst/>
              <a:gdLst/>
              <a:ahLst/>
              <a:cxnLst/>
              <a:rect l="l" t="t" r="r" b="b"/>
              <a:pathLst>
                <a:path w="1521" h="5686" extrusionOk="0">
                  <a:moveTo>
                    <a:pt x="1346" y="1"/>
                  </a:moveTo>
                  <a:cubicBezTo>
                    <a:pt x="1307" y="1"/>
                    <a:pt x="1267" y="17"/>
                    <a:pt x="1235" y="48"/>
                  </a:cubicBezTo>
                  <a:cubicBezTo>
                    <a:pt x="444" y="777"/>
                    <a:pt x="0" y="1790"/>
                    <a:pt x="0" y="2835"/>
                  </a:cubicBezTo>
                  <a:cubicBezTo>
                    <a:pt x="0" y="3912"/>
                    <a:pt x="444" y="4925"/>
                    <a:pt x="1235" y="5654"/>
                  </a:cubicBezTo>
                  <a:cubicBezTo>
                    <a:pt x="1267" y="5685"/>
                    <a:pt x="1299" y="5685"/>
                    <a:pt x="1362" y="5685"/>
                  </a:cubicBezTo>
                  <a:cubicBezTo>
                    <a:pt x="1394" y="5685"/>
                    <a:pt x="1425" y="5685"/>
                    <a:pt x="1457" y="5654"/>
                  </a:cubicBezTo>
                  <a:cubicBezTo>
                    <a:pt x="1520" y="5590"/>
                    <a:pt x="1520" y="5464"/>
                    <a:pt x="1457" y="5432"/>
                  </a:cubicBezTo>
                  <a:cubicBezTo>
                    <a:pt x="729" y="4767"/>
                    <a:pt x="317" y="3817"/>
                    <a:pt x="317" y="2835"/>
                  </a:cubicBezTo>
                  <a:cubicBezTo>
                    <a:pt x="317" y="1885"/>
                    <a:pt x="729" y="935"/>
                    <a:pt x="1457" y="270"/>
                  </a:cubicBezTo>
                  <a:cubicBezTo>
                    <a:pt x="1520" y="238"/>
                    <a:pt x="1520" y="112"/>
                    <a:pt x="1457" y="48"/>
                  </a:cubicBezTo>
                  <a:cubicBezTo>
                    <a:pt x="1425" y="17"/>
                    <a:pt x="1386" y="1"/>
                    <a:pt x="134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4190400" y="3704225"/>
              <a:ext cx="79200" cy="163125"/>
            </a:xfrm>
            <a:custGeom>
              <a:avLst/>
              <a:gdLst/>
              <a:ahLst/>
              <a:cxnLst/>
              <a:rect l="l" t="t" r="r" b="b"/>
              <a:pathLst>
                <a:path w="3168" h="6525" extrusionOk="0">
                  <a:moveTo>
                    <a:pt x="1584" y="317"/>
                  </a:moveTo>
                  <a:cubicBezTo>
                    <a:pt x="2281" y="317"/>
                    <a:pt x="2851" y="855"/>
                    <a:pt x="2851" y="1552"/>
                  </a:cubicBezTo>
                  <a:cubicBezTo>
                    <a:pt x="2851" y="2122"/>
                    <a:pt x="2471" y="2629"/>
                    <a:pt x="1901" y="2787"/>
                  </a:cubicBezTo>
                  <a:cubicBezTo>
                    <a:pt x="1838" y="2787"/>
                    <a:pt x="1806" y="2851"/>
                    <a:pt x="1806" y="2946"/>
                  </a:cubicBezTo>
                  <a:lnTo>
                    <a:pt x="1806" y="5986"/>
                  </a:lnTo>
                  <a:cubicBezTo>
                    <a:pt x="1806" y="6112"/>
                    <a:pt x="1711" y="6207"/>
                    <a:pt x="1584" y="6207"/>
                  </a:cubicBezTo>
                  <a:cubicBezTo>
                    <a:pt x="1458" y="6207"/>
                    <a:pt x="1363" y="6112"/>
                    <a:pt x="1363" y="5986"/>
                  </a:cubicBezTo>
                  <a:lnTo>
                    <a:pt x="1363" y="2946"/>
                  </a:lnTo>
                  <a:cubicBezTo>
                    <a:pt x="1363" y="2851"/>
                    <a:pt x="1299" y="2787"/>
                    <a:pt x="1236" y="2787"/>
                  </a:cubicBezTo>
                  <a:cubicBezTo>
                    <a:pt x="698" y="2629"/>
                    <a:pt x="318" y="2122"/>
                    <a:pt x="318" y="1552"/>
                  </a:cubicBezTo>
                  <a:cubicBezTo>
                    <a:pt x="318" y="887"/>
                    <a:pt x="888" y="317"/>
                    <a:pt x="1584" y="317"/>
                  </a:cubicBezTo>
                  <a:close/>
                  <a:moveTo>
                    <a:pt x="1584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217"/>
                    <a:pt x="413" y="2819"/>
                    <a:pt x="1046" y="3041"/>
                  </a:cubicBezTo>
                  <a:lnTo>
                    <a:pt x="1046" y="5986"/>
                  </a:lnTo>
                  <a:cubicBezTo>
                    <a:pt x="1046" y="6302"/>
                    <a:pt x="1299" y="6524"/>
                    <a:pt x="1584" y="6524"/>
                  </a:cubicBezTo>
                  <a:cubicBezTo>
                    <a:pt x="1869" y="6524"/>
                    <a:pt x="2123" y="6302"/>
                    <a:pt x="2123" y="5986"/>
                  </a:cubicBezTo>
                  <a:lnTo>
                    <a:pt x="2123" y="3041"/>
                  </a:lnTo>
                  <a:cubicBezTo>
                    <a:pt x="2725" y="2819"/>
                    <a:pt x="3168" y="2249"/>
                    <a:pt x="3168" y="1552"/>
                  </a:cubicBezTo>
                  <a:cubicBezTo>
                    <a:pt x="3168" y="697"/>
                    <a:pt x="2440" y="0"/>
                    <a:pt x="158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4269575" y="3689975"/>
              <a:ext cx="30125" cy="106100"/>
            </a:xfrm>
            <a:custGeom>
              <a:avLst/>
              <a:gdLst/>
              <a:ahLst/>
              <a:cxnLst/>
              <a:rect l="l" t="t" r="r" b="b"/>
              <a:pathLst>
                <a:path w="1205" h="4244" fill="none" extrusionOk="0">
                  <a:moveTo>
                    <a:pt x="286" y="64"/>
                  </a:moveTo>
                  <a:cubicBezTo>
                    <a:pt x="223" y="0"/>
                    <a:pt x="128" y="32"/>
                    <a:pt x="64" y="95"/>
                  </a:cubicBezTo>
                  <a:cubicBezTo>
                    <a:pt x="1" y="159"/>
                    <a:pt x="33" y="254"/>
                    <a:pt x="96" y="317"/>
                  </a:cubicBezTo>
                  <a:cubicBezTo>
                    <a:pt x="603" y="760"/>
                    <a:pt x="888" y="1425"/>
                    <a:pt x="888" y="2122"/>
                  </a:cubicBezTo>
                  <a:cubicBezTo>
                    <a:pt x="888" y="2819"/>
                    <a:pt x="603" y="3484"/>
                    <a:pt x="96" y="3959"/>
                  </a:cubicBezTo>
                  <a:cubicBezTo>
                    <a:pt x="33" y="4022"/>
                    <a:pt x="1" y="4117"/>
                    <a:pt x="64" y="4181"/>
                  </a:cubicBezTo>
                  <a:cubicBezTo>
                    <a:pt x="96" y="4212"/>
                    <a:pt x="159" y="4244"/>
                    <a:pt x="191" y="4244"/>
                  </a:cubicBezTo>
                  <a:cubicBezTo>
                    <a:pt x="223" y="4244"/>
                    <a:pt x="286" y="4212"/>
                    <a:pt x="286" y="4181"/>
                  </a:cubicBezTo>
                  <a:cubicBezTo>
                    <a:pt x="888" y="3674"/>
                    <a:pt x="1204" y="2914"/>
                    <a:pt x="1204" y="2122"/>
                  </a:cubicBezTo>
                  <a:cubicBezTo>
                    <a:pt x="1204" y="1362"/>
                    <a:pt x="888" y="602"/>
                    <a:pt x="286" y="64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4287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fill="none" extrusionOk="0">
                  <a:moveTo>
                    <a:pt x="286" y="64"/>
                  </a:moveTo>
                  <a:cubicBezTo>
                    <a:pt x="222" y="1"/>
                    <a:pt x="127" y="1"/>
                    <a:pt x="64" y="64"/>
                  </a:cubicBezTo>
                  <a:cubicBezTo>
                    <a:pt x="1" y="128"/>
                    <a:pt x="1" y="254"/>
                    <a:pt x="64" y="286"/>
                  </a:cubicBezTo>
                  <a:cubicBezTo>
                    <a:pt x="792" y="951"/>
                    <a:pt x="1204" y="1901"/>
                    <a:pt x="1204" y="2851"/>
                  </a:cubicBezTo>
                  <a:cubicBezTo>
                    <a:pt x="1204" y="3833"/>
                    <a:pt x="792" y="4783"/>
                    <a:pt x="64" y="5416"/>
                  </a:cubicBezTo>
                  <a:cubicBezTo>
                    <a:pt x="1" y="5480"/>
                    <a:pt x="1" y="5606"/>
                    <a:pt x="64" y="5670"/>
                  </a:cubicBezTo>
                  <a:cubicBezTo>
                    <a:pt x="96" y="5701"/>
                    <a:pt x="127" y="5701"/>
                    <a:pt x="159" y="5701"/>
                  </a:cubicBezTo>
                  <a:cubicBezTo>
                    <a:pt x="222" y="5701"/>
                    <a:pt x="254" y="5701"/>
                    <a:pt x="286" y="5670"/>
                  </a:cubicBezTo>
                  <a:cubicBezTo>
                    <a:pt x="1077" y="4941"/>
                    <a:pt x="1521" y="3928"/>
                    <a:pt x="1521" y="2851"/>
                  </a:cubicBezTo>
                  <a:cubicBezTo>
                    <a:pt x="1521" y="1806"/>
                    <a:pt x="1077" y="761"/>
                    <a:pt x="286" y="64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4160325" y="3689975"/>
              <a:ext cx="29325" cy="106100"/>
            </a:xfrm>
            <a:custGeom>
              <a:avLst/>
              <a:gdLst/>
              <a:ahLst/>
              <a:cxnLst/>
              <a:rect l="l" t="t" r="r" b="b"/>
              <a:pathLst>
                <a:path w="1173" h="4244" fill="none" extrusionOk="0">
                  <a:moveTo>
                    <a:pt x="1141" y="95"/>
                  </a:moveTo>
                  <a:cubicBezTo>
                    <a:pt x="1077" y="32"/>
                    <a:pt x="951" y="0"/>
                    <a:pt x="887" y="64"/>
                  </a:cubicBezTo>
                  <a:cubicBezTo>
                    <a:pt x="317" y="602"/>
                    <a:pt x="1" y="1362"/>
                    <a:pt x="1" y="2122"/>
                  </a:cubicBezTo>
                  <a:cubicBezTo>
                    <a:pt x="1" y="2914"/>
                    <a:pt x="317" y="3674"/>
                    <a:pt x="887" y="4212"/>
                  </a:cubicBezTo>
                  <a:cubicBezTo>
                    <a:pt x="919" y="4212"/>
                    <a:pt x="982" y="4244"/>
                    <a:pt x="1014" y="4244"/>
                  </a:cubicBezTo>
                  <a:cubicBezTo>
                    <a:pt x="1046" y="4244"/>
                    <a:pt x="1109" y="4212"/>
                    <a:pt x="1141" y="4181"/>
                  </a:cubicBezTo>
                  <a:cubicBezTo>
                    <a:pt x="1172" y="4117"/>
                    <a:pt x="1172" y="4022"/>
                    <a:pt x="1109" y="3959"/>
                  </a:cubicBezTo>
                  <a:cubicBezTo>
                    <a:pt x="602" y="3484"/>
                    <a:pt x="317" y="2819"/>
                    <a:pt x="317" y="2154"/>
                  </a:cubicBezTo>
                  <a:cubicBezTo>
                    <a:pt x="317" y="1457"/>
                    <a:pt x="602" y="792"/>
                    <a:pt x="1109" y="317"/>
                  </a:cubicBezTo>
                  <a:cubicBezTo>
                    <a:pt x="1172" y="254"/>
                    <a:pt x="1172" y="159"/>
                    <a:pt x="1141" y="95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135000" y="3671750"/>
              <a:ext cx="38025" cy="142550"/>
            </a:xfrm>
            <a:custGeom>
              <a:avLst/>
              <a:gdLst/>
              <a:ahLst/>
              <a:cxnLst/>
              <a:rect l="l" t="t" r="r" b="b"/>
              <a:pathLst>
                <a:path w="1521" h="5702" fill="none" extrusionOk="0">
                  <a:moveTo>
                    <a:pt x="317" y="2851"/>
                  </a:moveTo>
                  <a:cubicBezTo>
                    <a:pt x="317" y="1901"/>
                    <a:pt x="729" y="951"/>
                    <a:pt x="1457" y="286"/>
                  </a:cubicBezTo>
                  <a:cubicBezTo>
                    <a:pt x="1520" y="254"/>
                    <a:pt x="1520" y="128"/>
                    <a:pt x="1457" y="64"/>
                  </a:cubicBezTo>
                  <a:cubicBezTo>
                    <a:pt x="1394" y="1"/>
                    <a:pt x="1299" y="1"/>
                    <a:pt x="1235" y="64"/>
                  </a:cubicBezTo>
                  <a:cubicBezTo>
                    <a:pt x="444" y="793"/>
                    <a:pt x="0" y="1806"/>
                    <a:pt x="0" y="2851"/>
                  </a:cubicBezTo>
                  <a:cubicBezTo>
                    <a:pt x="0" y="3928"/>
                    <a:pt x="444" y="4941"/>
                    <a:pt x="1235" y="5670"/>
                  </a:cubicBezTo>
                  <a:cubicBezTo>
                    <a:pt x="1267" y="5701"/>
                    <a:pt x="1299" y="5701"/>
                    <a:pt x="1362" y="5701"/>
                  </a:cubicBezTo>
                  <a:cubicBezTo>
                    <a:pt x="1394" y="5701"/>
                    <a:pt x="1425" y="5701"/>
                    <a:pt x="1457" y="5670"/>
                  </a:cubicBezTo>
                  <a:cubicBezTo>
                    <a:pt x="1520" y="5606"/>
                    <a:pt x="1520" y="5480"/>
                    <a:pt x="1457" y="5448"/>
                  </a:cubicBezTo>
                  <a:cubicBezTo>
                    <a:pt x="729" y="4783"/>
                    <a:pt x="317" y="3833"/>
                    <a:pt x="317" y="2851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4190400" y="3704225"/>
              <a:ext cx="79200" cy="163125"/>
            </a:xfrm>
            <a:custGeom>
              <a:avLst/>
              <a:gdLst/>
              <a:ahLst/>
              <a:cxnLst/>
              <a:rect l="l" t="t" r="r" b="b"/>
              <a:pathLst>
                <a:path w="3168" h="6525" fill="none" extrusionOk="0">
                  <a:moveTo>
                    <a:pt x="1584" y="0"/>
                  </a:moveTo>
                  <a:cubicBezTo>
                    <a:pt x="698" y="0"/>
                    <a:pt x="1" y="697"/>
                    <a:pt x="1" y="1552"/>
                  </a:cubicBezTo>
                  <a:cubicBezTo>
                    <a:pt x="1" y="2217"/>
                    <a:pt x="413" y="2819"/>
                    <a:pt x="1046" y="3041"/>
                  </a:cubicBezTo>
                  <a:lnTo>
                    <a:pt x="1046" y="5986"/>
                  </a:lnTo>
                  <a:cubicBezTo>
                    <a:pt x="1046" y="6302"/>
                    <a:pt x="1299" y="6524"/>
                    <a:pt x="1584" y="6524"/>
                  </a:cubicBezTo>
                  <a:cubicBezTo>
                    <a:pt x="1869" y="6524"/>
                    <a:pt x="2123" y="6302"/>
                    <a:pt x="2123" y="5986"/>
                  </a:cubicBezTo>
                  <a:lnTo>
                    <a:pt x="2123" y="3041"/>
                  </a:lnTo>
                  <a:cubicBezTo>
                    <a:pt x="2725" y="2819"/>
                    <a:pt x="3168" y="2249"/>
                    <a:pt x="3168" y="1552"/>
                  </a:cubicBezTo>
                  <a:cubicBezTo>
                    <a:pt x="3168" y="697"/>
                    <a:pt x="2440" y="0"/>
                    <a:pt x="1584" y="0"/>
                  </a:cubicBezTo>
                  <a:close/>
                  <a:moveTo>
                    <a:pt x="1901" y="2787"/>
                  </a:moveTo>
                  <a:cubicBezTo>
                    <a:pt x="1838" y="2787"/>
                    <a:pt x="1806" y="2851"/>
                    <a:pt x="1806" y="2946"/>
                  </a:cubicBezTo>
                  <a:lnTo>
                    <a:pt x="1806" y="5986"/>
                  </a:lnTo>
                  <a:cubicBezTo>
                    <a:pt x="1806" y="6112"/>
                    <a:pt x="1711" y="6207"/>
                    <a:pt x="1584" y="6207"/>
                  </a:cubicBezTo>
                  <a:cubicBezTo>
                    <a:pt x="1458" y="6207"/>
                    <a:pt x="1363" y="6112"/>
                    <a:pt x="1363" y="5986"/>
                  </a:cubicBezTo>
                  <a:lnTo>
                    <a:pt x="1363" y="2946"/>
                  </a:lnTo>
                  <a:cubicBezTo>
                    <a:pt x="1363" y="2851"/>
                    <a:pt x="1299" y="2787"/>
                    <a:pt x="1236" y="2787"/>
                  </a:cubicBezTo>
                  <a:cubicBezTo>
                    <a:pt x="698" y="2629"/>
                    <a:pt x="318" y="2122"/>
                    <a:pt x="318" y="1552"/>
                  </a:cubicBezTo>
                  <a:cubicBezTo>
                    <a:pt x="318" y="887"/>
                    <a:pt x="888" y="317"/>
                    <a:pt x="1584" y="317"/>
                  </a:cubicBezTo>
                  <a:cubicBezTo>
                    <a:pt x="2281" y="317"/>
                    <a:pt x="2851" y="855"/>
                    <a:pt x="2851" y="1552"/>
                  </a:cubicBezTo>
                  <a:cubicBezTo>
                    <a:pt x="2851" y="2122"/>
                    <a:pt x="2471" y="2629"/>
                    <a:pt x="1901" y="2787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30475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595975" y="3956000"/>
              <a:ext cx="3262725" cy="581150"/>
            </a:xfrm>
            <a:custGeom>
              <a:avLst/>
              <a:gdLst/>
              <a:ahLst/>
              <a:cxnLst/>
              <a:rect l="l" t="t" r="r" b="b"/>
              <a:pathLst>
                <a:path w="130509" h="23246" extrusionOk="0">
                  <a:moveTo>
                    <a:pt x="3421" y="0"/>
                  </a:moveTo>
                  <a:cubicBezTo>
                    <a:pt x="1521" y="0"/>
                    <a:pt x="0" y="1520"/>
                    <a:pt x="0" y="3420"/>
                  </a:cubicBezTo>
                  <a:lnTo>
                    <a:pt x="0" y="19825"/>
                  </a:lnTo>
                  <a:cubicBezTo>
                    <a:pt x="0" y="21725"/>
                    <a:pt x="1521" y="23245"/>
                    <a:pt x="3421" y="23245"/>
                  </a:cubicBezTo>
                  <a:lnTo>
                    <a:pt x="92822" y="23245"/>
                  </a:lnTo>
                  <a:cubicBezTo>
                    <a:pt x="94723" y="23245"/>
                    <a:pt x="96274" y="21725"/>
                    <a:pt x="96274" y="19825"/>
                  </a:cubicBezTo>
                  <a:lnTo>
                    <a:pt x="96274" y="15360"/>
                  </a:lnTo>
                  <a:cubicBezTo>
                    <a:pt x="96325" y="13189"/>
                    <a:pt x="97823" y="12002"/>
                    <a:pt x="99487" y="12002"/>
                  </a:cubicBezTo>
                  <a:cubicBezTo>
                    <a:pt x="100956" y="12002"/>
                    <a:pt x="102554" y="12927"/>
                    <a:pt x="103400" y="14916"/>
                  </a:cubicBezTo>
                  <a:cubicBezTo>
                    <a:pt x="104667" y="17893"/>
                    <a:pt x="107612" y="19951"/>
                    <a:pt x="111032" y="19951"/>
                  </a:cubicBezTo>
                  <a:cubicBezTo>
                    <a:pt x="114389" y="19951"/>
                    <a:pt x="117271" y="17956"/>
                    <a:pt x="118601" y="15106"/>
                  </a:cubicBezTo>
                  <a:lnTo>
                    <a:pt x="118601" y="15138"/>
                  </a:lnTo>
                  <a:cubicBezTo>
                    <a:pt x="119815" y="12827"/>
                    <a:pt x="121700" y="11944"/>
                    <a:pt x="123381" y="11944"/>
                  </a:cubicBezTo>
                  <a:cubicBezTo>
                    <a:pt x="123980" y="11944"/>
                    <a:pt x="124554" y="12056"/>
                    <a:pt x="125062" y="12256"/>
                  </a:cubicBezTo>
                  <a:cubicBezTo>
                    <a:pt x="125125" y="12288"/>
                    <a:pt x="125188" y="12319"/>
                    <a:pt x="125252" y="12351"/>
                  </a:cubicBezTo>
                  <a:cubicBezTo>
                    <a:pt x="125315" y="12383"/>
                    <a:pt x="125378" y="12414"/>
                    <a:pt x="125410" y="12414"/>
                  </a:cubicBezTo>
                  <a:cubicBezTo>
                    <a:pt x="125505" y="12478"/>
                    <a:pt x="125568" y="12509"/>
                    <a:pt x="125632" y="12541"/>
                  </a:cubicBezTo>
                  <a:cubicBezTo>
                    <a:pt x="126138" y="12858"/>
                    <a:pt x="126392" y="13238"/>
                    <a:pt x="126645" y="13396"/>
                  </a:cubicBezTo>
                  <a:cubicBezTo>
                    <a:pt x="127057" y="13744"/>
                    <a:pt x="127563" y="13966"/>
                    <a:pt x="128165" y="13966"/>
                  </a:cubicBezTo>
                  <a:cubicBezTo>
                    <a:pt x="129432" y="13966"/>
                    <a:pt x="130509" y="12921"/>
                    <a:pt x="130509" y="11623"/>
                  </a:cubicBezTo>
                  <a:cubicBezTo>
                    <a:pt x="130509" y="10324"/>
                    <a:pt x="129432" y="9279"/>
                    <a:pt x="128165" y="9279"/>
                  </a:cubicBezTo>
                  <a:cubicBezTo>
                    <a:pt x="127563" y="9279"/>
                    <a:pt x="127057" y="9469"/>
                    <a:pt x="126645" y="9817"/>
                  </a:cubicBezTo>
                  <a:cubicBezTo>
                    <a:pt x="126392" y="10007"/>
                    <a:pt x="126138" y="10356"/>
                    <a:pt x="125632" y="10704"/>
                  </a:cubicBezTo>
                  <a:cubicBezTo>
                    <a:pt x="125568" y="10736"/>
                    <a:pt x="125505" y="10768"/>
                    <a:pt x="125410" y="10799"/>
                  </a:cubicBezTo>
                  <a:cubicBezTo>
                    <a:pt x="125378" y="10831"/>
                    <a:pt x="125315" y="10863"/>
                    <a:pt x="125283" y="10894"/>
                  </a:cubicBezTo>
                  <a:cubicBezTo>
                    <a:pt x="125188" y="10926"/>
                    <a:pt x="125157" y="10958"/>
                    <a:pt x="125062" y="10958"/>
                  </a:cubicBezTo>
                  <a:cubicBezTo>
                    <a:pt x="124550" y="11167"/>
                    <a:pt x="123971" y="11284"/>
                    <a:pt x="123366" y="11284"/>
                  </a:cubicBezTo>
                  <a:cubicBezTo>
                    <a:pt x="121689" y="11284"/>
                    <a:pt x="119811" y="10388"/>
                    <a:pt x="118601" y="8107"/>
                  </a:cubicBezTo>
                  <a:cubicBezTo>
                    <a:pt x="117271" y="5257"/>
                    <a:pt x="114389" y="3294"/>
                    <a:pt x="111032" y="3294"/>
                  </a:cubicBezTo>
                  <a:cubicBezTo>
                    <a:pt x="107612" y="3294"/>
                    <a:pt x="104667" y="5352"/>
                    <a:pt x="103400" y="8329"/>
                  </a:cubicBezTo>
                  <a:lnTo>
                    <a:pt x="103400" y="8297"/>
                  </a:lnTo>
                  <a:cubicBezTo>
                    <a:pt x="102569" y="10287"/>
                    <a:pt x="100972" y="11211"/>
                    <a:pt x="99500" y="11211"/>
                  </a:cubicBezTo>
                  <a:cubicBezTo>
                    <a:pt x="97832" y="11211"/>
                    <a:pt x="96325" y="10024"/>
                    <a:pt x="96274" y="7854"/>
                  </a:cubicBezTo>
                  <a:lnTo>
                    <a:pt x="96274" y="3420"/>
                  </a:lnTo>
                  <a:cubicBezTo>
                    <a:pt x="96274" y="1520"/>
                    <a:pt x="94723" y="0"/>
                    <a:pt x="9282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201550" y="4076325"/>
              <a:ext cx="340475" cy="340475"/>
            </a:xfrm>
            <a:custGeom>
              <a:avLst/>
              <a:gdLst/>
              <a:ahLst/>
              <a:cxnLst/>
              <a:rect l="l" t="t" r="r" b="b"/>
              <a:pathLst>
                <a:path w="13619" h="13619" extrusionOk="0">
                  <a:moveTo>
                    <a:pt x="13618" y="6810"/>
                  </a:moveTo>
                  <a:cubicBezTo>
                    <a:pt x="13618" y="10578"/>
                    <a:pt x="10578" y="13618"/>
                    <a:pt x="6809" y="13618"/>
                  </a:cubicBezTo>
                  <a:cubicBezTo>
                    <a:pt x="3041" y="13618"/>
                    <a:pt x="0" y="10578"/>
                    <a:pt x="0" y="6810"/>
                  </a:cubicBezTo>
                  <a:cubicBezTo>
                    <a:pt x="0" y="3041"/>
                    <a:pt x="3041" y="1"/>
                    <a:pt x="6809" y="1"/>
                  </a:cubicBezTo>
                  <a:cubicBezTo>
                    <a:pt x="10578" y="1"/>
                    <a:pt x="13618" y="3041"/>
                    <a:pt x="13618" y="681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769225" y="4215675"/>
              <a:ext cx="60975" cy="60975"/>
            </a:xfrm>
            <a:custGeom>
              <a:avLst/>
              <a:gdLst/>
              <a:ahLst/>
              <a:cxnLst/>
              <a:rect l="l" t="t" r="r" b="b"/>
              <a:pathLst>
                <a:path w="2439" h="2439" extrusionOk="0">
                  <a:moveTo>
                    <a:pt x="2439" y="1236"/>
                  </a:moveTo>
                  <a:cubicBezTo>
                    <a:pt x="2439" y="1901"/>
                    <a:pt x="1900" y="2439"/>
                    <a:pt x="1203" y="2439"/>
                  </a:cubicBezTo>
                  <a:cubicBezTo>
                    <a:pt x="538" y="2439"/>
                    <a:pt x="0" y="1901"/>
                    <a:pt x="0" y="1236"/>
                  </a:cubicBezTo>
                  <a:cubicBezTo>
                    <a:pt x="0" y="571"/>
                    <a:pt x="538" y="0"/>
                    <a:pt x="1203" y="0"/>
                  </a:cubicBezTo>
                  <a:cubicBezTo>
                    <a:pt x="1900" y="0"/>
                    <a:pt x="2439" y="571"/>
                    <a:pt x="2439" y="1236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627650" y="3987650"/>
              <a:ext cx="2342725" cy="517825"/>
            </a:xfrm>
            <a:custGeom>
              <a:avLst/>
              <a:gdLst/>
              <a:ahLst/>
              <a:cxnLst/>
              <a:rect l="l" t="t" r="r" b="b"/>
              <a:pathLst>
                <a:path w="93709" h="20713" extrusionOk="0">
                  <a:moveTo>
                    <a:pt x="2154" y="1"/>
                  </a:moveTo>
                  <a:cubicBezTo>
                    <a:pt x="982" y="1"/>
                    <a:pt x="0" y="983"/>
                    <a:pt x="0" y="2154"/>
                  </a:cubicBezTo>
                  <a:lnTo>
                    <a:pt x="0" y="18559"/>
                  </a:lnTo>
                  <a:cubicBezTo>
                    <a:pt x="0" y="19731"/>
                    <a:pt x="982" y="20712"/>
                    <a:pt x="2154" y="20712"/>
                  </a:cubicBezTo>
                  <a:lnTo>
                    <a:pt x="91555" y="20712"/>
                  </a:lnTo>
                  <a:cubicBezTo>
                    <a:pt x="92759" y="20712"/>
                    <a:pt x="93709" y="19731"/>
                    <a:pt x="93709" y="18559"/>
                  </a:cubicBezTo>
                  <a:lnTo>
                    <a:pt x="93709" y="2154"/>
                  </a:lnTo>
                  <a:cubicBezTo>
                    <a:pt x="93709" y="983"/>
                    <a:pt x="92727" y="1"/>
                    <a:pt x="9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332975" y="4198250"/>
              <a:ext cx="77600" cy="77625"/>
            </a:xfrm>
            <a:custGeom>
              <a:avLst/>
              <a:gdLst/>
              <a:ahLst/>
              <a:cxnLst/>
              <a:rect l="l" t="t" r="r" b="b"/>
              <a:pathLst>
                <a:path w="3104" h="3105" extrusionOk="0">
                  <a:moveTo>
                    <a:pt x="1552" y="317"/>
                  </a:moveTo>
                  <a:cubicBezTo>
                    <a:pt x="2249" y="317"/>
                    <a:pt x="2787" y="856"/>
                    <a:pt x="2787" y="1553"/>
                  </a:cubicBezTo>
                  <a:cubicBezTo>
                    <a:pt x="2787" y="2249"/>
                    <a:pt x="2249" y="2788"/>
                    <a:pt x="1552" y="2788"/>
                  </a:cubicBezTo>
                  <a:cubicBezTo>
                    <a:pt x="887" y="2788"/>
                    <a:pt x="317" y="2249"/>
                    <a:pt x="317" y="1553"/>
                  </a:cubicBezTo>
                  <a:cubicBezTo>
                    <a:pt x="317" y="856"/>
                    <a:pt x="855" y="317"/>
                    <a:pt x="1552" y="317"/>
                  </a:cubicBezTo>
                  <a:close/>
                  <a:moveTo>
                    <a:pt x="1552" y="1"/>
                  </a:moveTo>
                  <a:cubicBezTo>
                    <a:pt x="697" y="1"/>
                    <a:pt x="0" y="697"/>
                    <a:pt x="0" y="1553"/>
                  </a:cubicBezTo>
                  <a:cubicBezTo>
                    <a:pt x="0" y="2408"/>
                    <a:pt x="697" y="3104"/>
                    <a:pt x="1552" y="3104"/>
                  </a:cubicBezTo>
                  <a:cubicBezTo>
                    <a:pt x="2407" y="3104"/>
                    <a:pt x="3104" y="2408"/>
                    <a:pt x="3104" y="1553"/>
                  </a:cubicBezTo>
                  <a:cubicBezTo>
                    <a:pt x="3104" y="697"/>
                    <a:pt x="2407" y="1"/>
                    <a:pt x="1552" y="1"/>
                  </a:cubicBezTo>
                  <a:close/>
                </a:path>
              </a:pathLst>
            </a:custGeom>
            <a:solidFill>
              <a:srgbClr val="CECECE"/>
            </a:solidFill>
            <a:ln w="237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259350" y="4134125"/>
              <a:ext cx="225650" cy="224875"/>
            </a:xfrm>
            <a:custGeom>
              <a:avLst/>
              <a:gdLst/>
              <a:ahLst/>
              <a:cxnLst/>
              <a:rect l="l" t="t" r="r" b="b"/>
              <a:pathLst>
                <a:path w="9026" h="8995" extrusionOk="0">
                  <a:moveTo>
                    <a:pt x="4497" y="317"/>
                  </a:moveTo>
                  <a:cubicBezTo>
                    <a:pt x="6809" y="317"/>
                    <a:pt x="8677" y="2186"/>
                    <a:pt x="8677" y="4498"/>
                  </a:cubicBezTo>
                  <a:cubicBezTo>
                    <a:pt x="8677" y="5923"/>
                    <a:pt x="7949" y="7221"/>
                    <a:pt x="6841" y="7949"/>
                  </a:cubicBezTo>
                  <a:cubicBezTo>
                    <a:pt x="6746" y="7411"/>
                    <a:pt x="6492" y="6936"/>
                    <a:pt x="6081" y="6588"/>
                  </a:cubicBezTo>
                  <a:cubicBezTo>
                    <a:pt x="5639" y="6176"/>
                    <a:pt x="5061" y="5983"/>
                    <a:pt x="4474" y="5983"/>
                  </a:cubicBezTo>
                  <a:cubicBezTo>
                    <a:pt x="4429" y="5983"/>
                    <a:pt x="4384" y="5984"/>
                    <a:pt x="4339" y="5986"/>
                  </a:cubicBezTo>
                  <a:cubicBezTo>
                    <a:pt x="3262" y="6049"/>
                    <a:pt x="2375" y="6873"/>
                    <a:pt x="2154" y="7981"/>
                  </a:cubicBezTo>
                  <a:cubicBezTo>
                    <a:pt x="1045" y="7221"/>
                    <a:pt x="317" y="5954"/>
                    <a:pt x="317" y="4498"/>
                  </a:cubicBezTo>
                  <a:cubicBezTo>
                    <a:pt x="317" y="2186"/>
                    <a:pt x="2185" y="317"/>
                    <a:pt x="4497" y="317"/>
                  </a:cubicBezTo>
                  <a:close/>
                  <a:moveTo>
                    <a:pt x="4487" y="6299"/>
                  </a:moveTo>
                  <a:cubicBezTo>
                    <a:pt x="4986" y="6299"/>
                    <a:pt x="5477" y="6486"/>
                    <a:pt x="5859" y="6809"/>
                  </a:cubicBezTo>
                  <a:cubicBezTo>
                    <a:pt x="6271" y="7158"/>
                    <a:pt x="6492" y="7633"/>
                    <a:pt x="6556" y="8139"/>
                  </a:cubicBezTo>
                  <a:cubicBezTo>
                    <a:pt x="5922" y="8488"/>
                    <a:pt x="5210" y="8662"/>
                    <a:pt x="4501" y="8662"/>
                  </a:cubicBezTo>
                  <a:cubicBezTo>
                    <a:pt x="3793" y="8662"/>
                    <a:pt x="3088" y="8488"/>
                    <a:pt x="2470" y="8139"/>
                  </a:cubicBezTo>
                  <a:cubicBezTo>
                    <a:pt x="2597" y="7158"/>
                    <a:pt x="3389" y="6366"/>
                    <a:pt x="4371" y="6303"/>
                  </a:cubicBezTo>
                  <a:cubicBezTo>
                    <a:pt x="4409" y="6300"/>
                    <a:pt x="4448" y="6299"/>
                    <a:pt x="4487" y="6299"/>
                  </a:cubicBezTo>
                  <a:close/>
                  <a:moveTo>
                    <a:pt x="4497" y="1"/>
                  </a:moveTo>
                  <a:cubicBezTo>
                    <a:pt x="2027" y="1"/>
                    <a:pt x="0" y="1996"/>
                    <a:pt x="0" y="4498"/>
                  </a:cubicBezTo>
                  <a:cubicBezTo>
                    <a:pt x="0" y="6113"/>
                    <a:pt x="855" y="7506"/>
                    <a:pt x="2122" y="8330"/>
                  </a:cubicBezTo>
                  <a:lnTo>
                    <a:pt x="2217" y="8361"/>
                  </a:lnTo>
                  <a:cubicBezTo>
                    <a:pt x="2217" y="8361"/>
                    <a:pt x="2217" y="8393"/>
                    <a:pt x="2249" y="8393"/>
                  </a:cubicBezTo>
                  <a:cubicBezTo>
                    <a:pt x="2312" y="8425"/>
                    <a:pt x="2375" y="8456"/>
                    <a:pt x="2470" y="8520"/>
                  </a:cubicBezTo>
                  <a:cubicBezTo>
                    <a:pt x="2502" y="8520"/>
                    <a:pt x="2534" y="8520"/>
                    <a:pt x="2534" y="8551"/>
                  </a:cubicBezTo>
                  <a:cubicBezTo>
                    <a:pt x="2660" y="8615"/>
                    <a:pt x="2819" y="8678"/>
                    <a:pt x="2945" y="8710"/>
                  </a:cubicBezTo>
                  <a:lnTo>
                    <a:pt x="3072" y="8773"/>
                  </a:lnTo>
                  <a:cubicBezTo>
                    <a:pt x="3135" y="8773"/>
                    <a:pt x="3199" y="8805"/>
                    <a:pt x="3262" y="8836"/>
                  </a:cubicBezTo>
                  <a:cubicBezTo>
                    <a:pt x="3325" y="8836"/>
                    <a:pt x="3420" y="8868"/>
                    <a:pt x="3484" y="8868"/>
                  </a:cubicBezTo>
                  <a:cubicBezTo>
                    <a:pt x="3547" y="8900"/>
                    <a:pt x="3610" y="8900"/>
                    <a:pt x="3674" y="8931"/>
                  </a:cubicBezTo>
                  <a:cubicBezTo>
                    <a:pt x="3769" y="8931"/>
                    <a:pt x="3895" y="8963"/>
                    <a:pt x="3990" y="8963"/>
                  </a:cubicBezTo>
                  <a:cubicBezTo>
                    <a:pt x="4022" y="8963"/>
                    <a:pt x="4054" y="8963"/>
                    <a:pt x="4117" y="8995"/>
                  </a:cubicBezTo>
                  <a:lnTo>
                    <a:pt x="4909" y="8995"/>
                  </a:lnTo>
                  <a:cubicBezTo>
                    <a:pt x="4941" y="8963"/>
                    <a:pt x="5004" y="8963"/>
                    <a:pt x="5036" y="8963"/>
                  </a:cubicBezTo>
                  <a:cubicBezTo>
                    <a:pt x="5131" y="8963"/>
                    <a:pt x="5226" y="8931"/>
                    <a:pt x="5321" y="8931"/>
                  </a:cubicBezTo>
                  <a:cubicBezTo>
                    <a:pt x="5416" y="8900"/>
                    <a:pt x="5479" y="8900"/>
                    <a:pt x="5542" y="8868"/>
                  </a:cubicBezTo>
                  <a:cubicBezTo>
                    <a:pt x="5606" y="8868"/>
                    <a:pt x="5669" y="8836"/>
                    <a:pt x="5732" y="8836"/>
                  </a:cubicBezTo>
                  <a:cubicBezTo>
                    <a:pt x="5796" y="8805"/>
                    <a:pt x="5891" y="8773"/>
                    <a:pt x="5954" y="8773"/>
                  </a:cubicBezTo>
                  <a:cubicBezTo>
                    <a:pt x="5986" y="8741"/>
                    <a:pt x="6017" y="8741"/>
                    <a:pt x="6081" y="8710"/>
                  </a:cubicBezTo>
                  <a:cubicBezTo>
                    <a:pt x="6207" y="8678"/>
                    <a:pt x="6334" y="8615"/>
                    <a:pt x="6461" y="8551"/>
                  </a:cubicBezTo>
                  <a:cubicBezTo>
                    <a:pt x="6492" y="8520"/>
                    <a:pt x="6524" y="8520"/>
                    <a:pt x="6556" y="8520"/>
                  </a:cubicBezTo>
                  <a:cubicBezTo>
                    <a:pt x="6619" y="8456"/>
                    <a:pt x="6682" y="8425"/>
                    <a:pt x="6777" y="8393"/>
                  </a:cubicBezTo>
                  <a:cubicBezTo>
                    <a:pt x="6777" y="8393"/>
                    <a:pt x="6777" y="8361"/>
                    <a:pt x="6809" y="8361"/>
                  </a:cubicBezTo>
                  <a:lnTo>
                    <a:pt x="6872" y="8330"/>
                  </a:lnTo>
                  <a:lnTo>
                    <a:pt x="6872" y="8298"/>
                  </a:lnTo>
                  <a:cubicBezTo>
                    <a:pt x="8171" y="7506"/>
                    <a:pt x="9026" y="6113"/>
                    <a:pt x="9026" y="4498"/>
                  </a:cubicBezTo>
                  <a:cubicBezTo>
                    <a:pt x="9026" y="1996"/>
                    <a:pt x="6999" y="1"/>
                    <a:pt x="4497" y="1"/>
                  </a:cubicBezTo>
                  <a:close/>
                </a:path>
              </a:pathLst>
            </a:custGeom>
            <a:solidFill>
              <a:srgbClr val="CECECE"/>
            </a:solidFill>
            <a:ln w="237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4113625" y="2679450"/>
              <a:ext cx="232775" cy="225950"/>
            </a:xfrm>
            <a:custGeom>
              <a:avLst/>
              <a:gdLst/>
              <a:ahLst/>
              <a:cxnLst/>
              <a:rect l="l" t="t" r="r" b="b"/>
              <a:pathLst>
                <a:path w="9311" h="9038" extrusionOk="0">
                  <a:moveTo>
                    <a:pt x="3452" y="519"/>
                  </a:moveTo>
                  <a:cubicBezTo>
                    <a:pt x="3040" y="835"/>
                    <a:pt x="2692" y="1342"/>
                    <a:pt x="2439" y="1944"/>
                  </a:cubicBezTo>
                  <a:lnTo>
                    <a:pt x="1362" y="1944"/>
                  </a:lnTo>
                  <a:cubicBezTo>
                    <a:pt x="1710" y="1500"/>
                    <a:pt x="2122" y="1120"/>
                    <a:pt x="2629" y="835"/>
                  </a:cubicBezTo>
                  <a:cubicBezTo>
                    <a:pt x="2882" y="709"/>
                    <a:pt x="3167" y="582"/>
                    <a:pt x="3452" y="519"/>
                  </a:cubicBezTo>
                  <a:close/>
                  <a:moveTo>
                    <a:pt x="4497" y="360"/>
                  </a:moveTo>
                  <a:lnTo>
                    <a:pt x="4497" y="1944"/>
                  </a:lnTo>
                  <a:lnTo>
                    <a:pt x="2787" y="1944"/>
                  </a:lnTo>
                  <a:cubicBezTo>
                    <a:pt x="3199" y="1025"/>
                    <a:pt x="3800" y="455"/>
                    <a:pt x="4497" y="360"/>
                  </a:cubicBezTo>
                  <a:close/>
                  <a:moveTo>
                    <a:pt x="4814" y="360"/>
                  </a:moveTo>
                  <a:cubicBezTo>
                    <a:pt x="5479" y="455"/>
                    <a:pt x="6081" y="1025"/>
                    <a:pt x="6492" y="1944"/>
                  </a:cubicBezTo>
                  <a:lnTo>
                    <a:pt x="4814" y="1944"/>
                  </a:lnTo>
                  <a:lnTo>
                    <a:pt x="4814" y="360"/>
                  </a:lnTo>
                  <a:close/>
                  <a:moveTo>
                    <a:pt x="5827" y="487"/>
                  </a:moveTo>
                  <a:cubicBezTo>
                    <a:pt x="6682" y="740"/>
                    <a:pt x="7411" y="1247"/>
                    <a:pt x="7949" y="1944"/>
                  </a:cubicBezTo>
                  <a:lnTo>
                    <a:pt x="6841" y="1944"/>
                  </a:lnTo>
                  <a:cubicBezTo>
                    <a:pt x="6587" y="1310"/>
                    <a:pt x="6239" y="835"/>
                    <a:pt x="5827" y="487"/>
                  </a:cubicBezTo>
                  <a:close/>
                  <a:moveTo>
                    <a:pt x="2344" y="2260"/>
                  </a:moveTo>
                  <a:cubicBezTo>
                    <a:pt x="2122" y="2894"/>
                    <a:pt x="1995" y="3590"/>
                    <a:pt x="1964" y="4382"/>
                  </a:cubicBezTo>
                  <a:lnTo>
                    <a:pt x="475" y="4382"/>
                  </a:lnTo>
                  <a:cubicBezTo>
                    <a:pt x="475" y="4034"/>
                    <a:pt x="538" y="3685"/>
                    <a:pt x="633" y="3337"/>
                  </a:cubicBezTo>
                  <a:cubicBezTo>
                    <a:pt x="760" y="2957"/>
                    <a:pt x="918" y="2577"/>
                    <a:pt x="1140" y="2260"/>
                  </a:cubicBezTo>
                  <a:close/>
                  <a:moveTo>
                    <a:pt x="4497" y="2260"/>
                  </a:moveTo>
                  <a:lnTo>
                    <a:pt x="4497" y="4382"/>
                  </a:lnTo>
                  <a:lnTo>
                    <a:pt x="2280" y="4382"/>
                  </a:lnTo>
                  <a:cubicBezTo>
                    <a:pt x="2312" y="3590"/>
                    <a:pt x="2439" y="2862"/>
                    <a:pt x="2660" y="2260"/>
                  </a:cubicBezTo>
                  <a:close/>
                  <a:moveTo>
                    <a:pt x="6619" y="2260"/>
                  </a:moveTo>
                  <a:cubicBezTo>
                    <a:pt x="6841" y="2862"/>
                    <a:pt x="6999" y="3590"/>
                    <a:pt x="6999" y="4382"/>
                  </a:cubicBezTo>
                  <a:lnTo>
                    <a:pt x="4814" y="4382"/>
                  </a:lnTo>
                  <a:lnTo>
                    <a:pt x="4814" y="2260"/>
                  </a:lnTo>
                  <a:close/>
                  <a:moveTo>
                    <a:pt x="8171" y="2260"/>
                  </a:moveTo>
                  <a:cubicBezTo>
                    <a:pt x="8234" y="2324"/>
                    <a:pt x="8297" y="2419"/>
                    <a:pt x="8329" y="2514"/>
                  </a:cubicBezTo>
                  <a:cubicBezTo>
                    <a:pt x="8646" y="3084"/>
                    <a:pt x="8836" y="3717"/>
                    <a:pt x="8836" y="4382"/>
                  </a:cubicBezTo>
                  <a:lnTo>
                    <a:pt x="7316" y="4382"/>
                  </a:lnTo>
                  <a:cubicBezTo>
                    <a:pt x="7316" y="3590"/>
                    <a:pt x="7189" y="2894"/>
                    <a:pt x="6967" y="2260"/>
                  </a:cubicBezTo>
                  <a:close/>
                  <a:moveTo>
                    <a:pt x="1964" y="4699"/>
                  </a:moveTo>
                  <a:cubicBezTo>
                    <a:pt x="1995" y="5459"/>
                    <a:pt x="2122" y="6187"/>
                    <a:pt x="2344" y="6821"/>
                  </a:cubicBezTo>
                  <a:lnTo>
                    <a:pt x="1172" y="6821"/>
                  </a:lnTo>
                  <a:cubicBezTo>
                    <a:pt x="1109" y="6726"/>
                    <a:pt x="1045" y="6631"/>
                    <a:pt x="982" y="6536"/>
                  </a:cubicBezTo>
                  <a:cubicBezTo>
                    <a:pt x="665" y="5966"/>
                    <a:pt x="507" y="5332"/>
                    <a:pt x="475" y="4699"/>
                  </a:cubicBezTo>
                  <a:close/>
                  <a:moveTo>
                    <a:pt x="4497" y="4699"/>
                  </a:moveTo>
                  <a:lnTo>
                    <a:pt x="4497" y="6821"/>
                  </a:lnTo>
                  <a:lnTo>
                    <a:pt x="2660" y="6821"/>
                  </a:lnTo>
                  <a:cubicBezTo>
                    <a:pt x="2439" y="6187"/>
                    <a:pt x="2312" y="5491"/>
                    <a:pt x="2280" y="4699"/>
                  </a:cubicBezTo>
                  <a:close/>
                  <a:moveTo>
                    <a:pt x="6999" y="4699"/>
                  </a:moveTo>
                  <a:cubicBezTo>
                    <a:pt x="6999" y="5459"/>
                    <a:pt x="6841" y="6187"/>
                    <a:pt x="6619" y="6821"/>
                  </a:cubicBezTo>
                  <a:lnTo>
                    <a:pt x="4814" y="6821"/>
                  </a:lnTo>
                  <a:lnTo>
                    <a:pt x="4814" y="4699"/>
                  </a:lnTo>
                  <a:close/>
                  <a:moveTo>
                    <a:pt x="8836" y="4699"/>
                  </a:moveTo>
                  <a:cubicBezTo>
                    <a:pt x="8804" y="5016"/>
                    <a:pt x="8772" y="5364"/>
                    <a:pt x="8677" y="5681"/>
                  </a:cubicBezTo>
                  <a:cubicBezTo>
                    <a:pt x="8551" y="6092"/>
                    <a:pt x="8392" y="6472"/>
                    <a:pt x="8171" y="6821"/>
                  </a:cubicBezTo>
                  <a:lnTo>
                    <a:pt x="6967" y="6821"/>
                  </a:lnTo>
                  <a:cubicBezTo>
                    <a:pt x="7157" y="6187"/>
                    <a:pt x="7316" y="5459"/>
                    <a:pt x="7316" y="4699"/>
                  </a:cubicBezTo>
                  <a:close/>
                  <a:moveTo>
                    <a:pt x="2470" y="7137"/>
                  </a:moveTo>
                  <a:cubicBezTo>
                    <a:pt x="2692" y="7707"/>
                    <a:pt x="3009" y="8151"/>
                    <a:pt x="3357" y="8499"/>
                  </a:cubicBezTo>
                  <a:cubicBezTo>
                    <a:pt x="2565" y="8246"/>
                    <a:pt x="1900" y="7771"/>
                    <a:pt x="1394" y="7137"/>
                  </a:cubicBezTo>
                  <a:close/>
                  <a:moveTo>
                    <a:pt x="7917" y="7137"/>
                  </a:moveTo>
                  <a:cubicBezTo>
                    <a:pt x="7601" y="7549"/>
                    <a:pt x="7157" y="7929"/>
                    <a:pt x="6682" y="8182"/>
                  </a:cubicBezTo>
                  <a:cubicBezTo>
                    <a:pt x="6429" y="8309"/>
                    <a:pt x="6176" y="8436"/>
                    <a:pt x="5922" y="8499"/>
                  </a:cubicBezTo>
                  <a:cubicBezTo>
                    <a:pt x="6271" y="8182"/>
                    <a:pt x="6587" y="7707"/>
                    <a:pt x="6841" y="7137"/>
                  </a:cubicBezTo>
                  <a:close/>
                  <a:moveTo>
                    <a:pt x="4497" y="7137"/>
                  </a:moveTo>
                  <a:lnTo>
                    <a:pt x="4497" y="8689"/>
                  </a:lnTo>
                  <a:lnTo>
                    <a:pt x="4370" y="8689"/>
                  </a:lnTo>
                  <a:cubicBezTo>
                    <a:pt x="3737" y="8562"/>
                    <a:pt x="3167" y="7961"/>
                    <a:pt x="2787" y="7137"/>
                  </a:cubicBezTo>
                  <a:close/>
                  <a:moveTo>
                    <a:pt x="6492" y="7137"/>
                  </a:moveTo>
                  <a:cubicBezTo>
                    <a:pt x="6112" y="7961"/>
                    <a:pt x="5574" y="8562"/>
                    <a:pt x="4940" y="8689"/>
                  </a:cubicBezTo>
                  <a:lnTo>
                    <a:pt x="4814" y="8689"/>
                  </a:lnTo>
                  <a:lnTo>
                    <a:pt x="4814" y="7137"/>
                  </a:lnTo>
                  <a:close/>
                  <a:moveTo>
                    <a:pt x="4663" y="1"/>
                  </a:moveTo>
                  <a:cubicBezTo>
                    <a:pt x="3911" y="1"/>
                    <a:pt x="3174" y="184"/>
                    <a:pt x="2502" y="550"/>
                  </a:cubicBezTo>
                  <a:cubicBezTo>
                    <a:pt x="1425" y="1152"/>
                    <a:pt x="665" y="2102"/>
                    <a:pt x="317" y="3242"/>
                  </a:cubicBezTo>
                  <a:cubicBezTo>
                    <a:pt x="0" y="4414"/>
                    <a:pt x="127" y="5617"/>
                    <a:pt x="697" y="6694"/>
                  </a:cubicBezTo>
                  <a:cubicBezTo>
                    <a:pt x="1299" y="7739"/>
                    <a:pt x="2249" y="8499"/>
                    <a:pt x="3389" y="8847"/>
                  </a:cubicBezTo>
                  <a:cubicBezTo>
                    <a:pt x="3705" y="8942"/>
                    <a:pt x="4022" y="8974"/>
                    <a:pt x="4339" y="9006"/>
                  </a:cubicBezTo>
                  <a:cubicBezTo>
                    <a:pt x="4434" y="9037"/>
                    <a:pt x="4529" y="9037"/>
                    <a:pt x="4655" y="9037"/>
                  </a:cubicBezTo>
                  <a:cubicBezTo>
                    <a:pt x="4750" y="9037"/>
                    <a:pt x="4877" y="9037"/>
                    <a:pt x="5004" y="9006"/>
                  </a:cubicBezTo>
                  <a:cubicBezTo>
                    <a:pt x="5637" y="8942"/>
                    <a:pt x="6239" y="8784"/>
                    <a:pt x="6841" y="8467"/>
                  </a:cubicBezTo>
                  <a:cubicBezTo>
                    <a:pt x="7886" y="7897"/>
                    <a:pt x="8646" y="6916"/>
                    <a:pt x="8994" y="5776"/>
                  </a:cubicBezTo>
                  <a:cubicBezTo>
                    <a:pt x="9311" y="4604"/>
                    <a:pt x="9184" y="3400"/>
                    <a:pt x="8614" y="2355"/>
                  </a:cubicBezTo>
                  <a:cubicBezTo>
                    <a:pt x="8044" y="1279"/>
                    <a:pt x="7062" y="519"/>
                    <a:pt x="5922" y="170"/>
                  </a:cubicBezTo>
                  <a:cubicBezTo>
                    <a:pt x="5504" y="57"/>
                    <a:pt x="5081" y="1"/>
                    <a:pt x="466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4113625" y="2675775"/>
              <a:ext cx="232775" cy="229625"/>
            </a:xfrm>
            <a:custGeom>
              <a:avLst/>
              <a:gdLst/>
              <a:ahLst/>
              <a:cxnLst/>
              <a:rect l="l" t="t" r="r" b="b"/>
              <a:pathLst>
                <a:path w="9311" h="9185" fill="none" extrusionOk="0">
                  <a:moveTo>
                    <a:pt x="8614" y="2502"/>
                  </a:moveTo>
                  <a:cubicBezTo>
                    <a:pt x="8044" y="1426"/>
                    <a:pt x="7062" y="666"/>
                    <a:pt x="5922" y="317"/>
                  </a:cubicBezTo>
                  <a:cubicBezTo>
                    <a:pt x="4750" y="0"/>
                    <a:pt x="3547" y="127"/>
                    <a:pt x="2502" y="697"/>
                  </a:cubicBezTo>
                  <a:cubicBezTo>
                    <a:pt x="1425" y="1299"/>
                    <a:pt x="665" y="2249"/>
                    <a:pt x="317" y="3389"/>
                  </a:cubicBezTo>
                  <a:cubicBezTo>
                    <a:pt x="0" y="4561"/>
                    <a:pt x="127" y="5764"/>
                    <a:pt x="697" y="6841"/>
                  </a:cubicBezTo>
                  <a:cubicBezTo>
                    <a:pt x="1299" y="7886"/>
                    <a:pt x="2249" y="8646"/>
                    <a:pt x="3389" y="8994"/>
                  </a:cubicBezTo>
                  <a:cubicBezTo>
                    <a:pt x="3705" y="9089"/>
                    <a:pt x="4022" y="9121"/>
                    <a:pt x="4339" y="9153"/>
                  </a:cubicBezTo>
                  <a:cubicBezTo>
                    <a:pt x="4434" y="9184"/>
                    <a:pt x="4529" y="9184"/>
                    <a:pt x="4655" y="9184"/>
                  </a:cubicBezTo>
                  <a:cubicBezTo>
                    <a:pt x="4750" y="9184"/>
                    <a:pt x="4877" y="9184"/>
                    <a:pt x="5004" y="9153"/>
                  </a:cubicBezTo>
                  <a:cubicBezTo>
                    <a:pt x="5637" y="9089"/>
                    <a:pt x="6239" y="8931"/>
                    <a:pt x="6841" y="8614"/>
                  </a:cubicBezTo>
                  <a:cubicBezTo>
                    <a:pt x="7886" y="8044"/>
                    <a:pt x="8646" y="7063"/>
                    <a:pt x="8994" y="5923"/>
                  </a:cubicBezTo>
                  <a:cubicBezTo>
                    <a:pt x="9311" y="4751"/>
                    <a:pt x="9184" y="3547"/>
                    <a:pt x="8614" y="2502"/>
                  </a:cubicBezTo>
                  <a:close/>
                  <a:moveTo>
                    <a:pt x="8836" y="4529"/>
                  </a:moveTo>
                  <a:lnTo>
                    <a:pt x="7316" y="4529"/>
                  </a:lnTo>
                  <a:cubicBezTo>
                    <a:pt x="7316" y="3737"/>
                    <a:pt x="7189" y="3041"/>
                    <a:pt x="6967" y="2407"/>
                  </a:cubicBezTo>
                  <a:lnTo>
                    <a:pt x="8171" y="2407"/>
                  </a:lnTo>
                  <a:cubicBezTo>
                    <a:pt x="8234" y="2471"/>
                    <a:pt x="8297" y="2566"/>
                    <a:pt x="8329" y="2661"/>
                  </a:cubicBezTo>
                  <a:cubicBezTo>
                    <a:pt x="8646" y="3231"/>
                    <a:pt x="8836" y="3864"/>
                    <a:pt x="8836" y="4529"/>
                  </a:cubicBezTo>
                  <a:close/>
                  <a:moveTo>
                    <a:pt x="4940" y="8836"/>
                  </a:moveTo>
                  <a:cubicBezTo>
                    <a:pt x="4877" y="8836"/>
                    <a:pt x="4845" y="8836"/>
                    <a:pt x="4814" y="8836"/>
                  </a:cubicBezTo>
                  <a:lnTo>
                    <a:pt x="4814" y="7284"/>
                  </a:lnTo>
                  <a:lnTo>
                    <a:pt x="6492" y="7284"/>
                  </a:lnTo>
                  <a:cubicBezTo>
                    <a:pt x="6112" y="8108"/>
                    <a:pt x="5574" y="8709"/>
                    <a:pt x="4940" y="8836"/>
                  </a:cubicBezTo>
                  <a:close/>
                  <a:moveTo>
                    <a:pt x="2787" y="7284"/>
                  </a:moveTo>
                  <a:lnTo>
                    <a:pt x="4497" y="7284"/>
                  </a:lnTo>
                  <a:lnTo>
                    <a:pt x="4497" y="8836"/>
                  </a:lnTo>
                  <a:cubicBezTo>
                    <a:pt x="4434" y="8836"/>
                    <a:pt x="4402" y="8836"/>
                    <a:pt x="4370" y="8836"/>
                  </a:cubicBezTo>
                  <a:cubicBezTo>
                    <a:pt x="3737" y="8709"/>
                    <a:pt x="3167" y="8108"/>
                    <a:pt x="2787" y="7284"/>
                  </a:cubicBezTo>
                  <a:close/>
                  <a:moveTo>
                    <a:pt x="4814" y="507"/>
                  </a:moveTo>
                  <a:cubicBezTo>
                    <a:pt x="5479" y="602"/>
                    <a:pt x="6081" y="1172"/>
                    <a:pt x="6492" y="2091"/>
                  </a:cubicBezTo>
                  <a:lnTo>
                    <a:pt x="4814" y="2091"/>
                  </a:lnTo>
                  <a:close/>
                  <a:moveTo>
                    <a:pt x="4497" y="507"/>
                  </a:moveTo>
                  <a:lnTo>
                    <a:pt x="4497" y="2091"/>
                  </a:lnTo>
                  <a:lnTo>
                    <a:pt x="2787" y="2091"/>
                  </a:lnTo>
                  <a:cubicBezTo>
                    <a:pt x="3199" y="1172"/>
                    <a:pt x="3800" y="602"/>
                    <a:pt x="4497" y="507"/>
                  </a:cubicBezTo>
                  <a:close/>
                  <a:moveTo>
                    <a:pt x="4497" y="2407"/>
                  </a:moveTo>
                  <a:lnTo>
                    <a:pt x="4497" y="4529"/>
                  </a:lnTo>
                  <a:lnTo>
                    <a:pt x="2280" y="4529"/>
                  </a:lnTo>
                  <a:cubicBezTo>
                    <a:pt x="2312" y="3737"/>
                    <a:pt x="2439" y="3009"/>
                    <a:pt x="2660" y="2407"/>
                  </a:cubicBezTo>
                  <a:close/>
                  <a:moveTo>
                    <a:pt x="4497" y="4846"/>
                  </a:moveTo>
                  <a:lnTo>
                    <a:pt x="4497" y="6968"/>
                  </a:lnTo>
                  <a:lnTo>
                    <a:pt x="2660" y="6968"/>
                  </a:lnTo>
                  <a:cubicBezTo>
                    <a:pt x="2439" y="6334"/>
                    <a:pt x="2312" y="5638"/>
                    <a:pt x="2280" y="4846"/>
                  </a:cubicBezTo>
                  <a:close/>
                  <a:moveTo>
                    <a:pt x="4814" y="6968"/>
                  </a:moveTo>
                  <a:lnTo>
                    <a:pt x="4814" y="4846"/>
                  </a:lnTo>
                  <a:lnTo>
                    <a:pt x="6999" y="4846"/>
                  </a:lnTo>
                  <a:cubicBezTo>
                    <a:pt x="6999" y="5606"/>
                    <a:pt x="6841" y="6334"/>
                    <a:pt x="6619" y="6968"/>
                  </a:cubicBezTo>
                  <a:close/>
                  <a:moveTo>
                    <a:pt x="4814" y="4529"/>
                  </a:moveTo>
                  <a:lnTo>
                    <a:pt x="4814" y="2407"/>
                  </a:lnTo>
                  <a:lnTo>
                    <a:pt x="6619" y="2407"/>
                  </a:lnTo>
                  <a:cubicBezTo>
                    <a:pt x="6841" y="3009"/>
                    <a:pt x="6999" y="3737"/>
                    <a:pt x="6999" y="4529"/>
                  </a:cubicBezTo>
                  <a:close/>
                  <a:moveTo>
                    <a:pt x="7949" y="2091"/>
                  </a:moveTo>
                  <a:lnTo>
                    <a:pt x="6841" y="2091"/>
                  </a:lnTo>
                  <a:cubicBezTo>
                    <a:pt x="6587" y="1457"/>
                    <a:pt x="6239" y="982"/>
                    <a:pt x="5827" y="634"/>
                  </a:cubicBezTo>
                  <a:lnTo>
                    <a:pt x="5827" y="634"/>
                  </a:lnTo>
                  <a:cubicBezTo>
                    <a:pt x="6682" y="887"/>
                    <a:pt x="7411" y="1394"/>
                    <a:pt x="7949" y="2091"/>
                  </a:cubicBezTo>
                  <a:close/>
                  <a:moveTo>
                    <a:pt x="2629" y="982"/>
                  </a:moveTo>
                  <a:cubicBezTo>
                    <a:pt x="2882" y="856"/>
                    <a:pt x="3167" y="729"/>
                    <a:pt x="3452" y="666"/>
                  </a:cubicBezTo>
                  <a:cubicBezTo>
                    <a:pt x="3040" y="982"/>
                    <a:pt x="2692" y="1489"/>
                    <a:pt x="2439" y="2091"/>
                  </a:cubicBezTo>
                  <a:lnTo>
                    <a:pt x="1362" y="2091"/>
                  </a:lnTo>
                  <a:cubicBezTo>
                    <a:pt x="1710" y="1647"/>
                    <a:pt x="2122" y="1267"/>
                    <a:pt x="2629" y="982"/>
                  </a:cubicBezTo>
                  <a:close/>
                  <a:moveTo>
                    <a:pt x="1140" y="2407"/>
                  </a:moveTo>
                  <a:lnTo>
                    <a:pt x="2344" y="2407"/>
                  </a:lnTo>
                  <a:cubicBezTo>
                    <a:pt x="2122" y="3041"/>
                    <a:pt x="1995" y="3737"/>
                    <a:pt x="1964" y="4529"/>
                  </a:cubicBezTo>
                  <a:lnTo>
                    <a:pt x="475" y="4529"/>
                  </a:lnTo>
                  <a:cubicBezTo>
                    <a:pt x="475" y="4181"/>
                    <a:pt x="538" y="3832"/>
                    <a:pt x="633" y="3484"/>
                  </a:cubicBezTo>
                  <a:cubicBezTo>
                    <a:pt x="760" y="3104"/>
                    <a:pt x="918" y="2724"/>
                    <a:pt x="1140" y="2407"/>
                  </a:cubicBezTo>
                  <a:close/>
                  <a:moveTo>
                    <a:pt x="475" y="4846"/>
                  </a:moveTo>
                  <a:lnTo>
                    <a:pt x="1964" y="4846"/>
                  </a:lnTo>
                  <a:cubicBezTo>
                    <a:pt x="1995" y="5606"/>
                    <a:pt x="2122" y="6334"/>
                    <a:pt x="2344" y="6968"/>
                  </a:cubicBezTo>
                  <a:lnTo>
                    <a:pt x="1172" y="6968"/>
                  </a:lnTo>
                  <a:cubicBezTo>
                    <a:pt x="1109" y="6873"/>
                    <a:pt x="1045" y="6778"/>
                    <a:pt x="982" y="6683"/>
                  </a:cubicBezTo>
                  <a:cubicBezTo>
                    <a:pt x="665" y="6113"/>
                    <a:pt x="507" y="5479"/>
                    <a:pt x="475" y="4846"/>
                  </a:cubicBezTo>
                  <a:close/>
                  <a:moveTo>
                    <a:pt x="1394" y="7284"/>
                  </a:moveTo>
                  <a:lnTo>
                    <a:pt x="2470" y="7284"/>
                  </a:lnTo>
                  <a:cubicBezTo>
                    <a:pt x="2692" y="7854"/>
                    <a:pt x="3009" y="8298"/>
                    <a:pt x="3357" y="8646"/>
                  </a:cubicBezTo>
                  <a:cubicBezTo>
                    <a:pt x="2565" y="8393"/>
                    <a:pt x="1900" y="7918"/>
                    <a:pt x="1394" y="7284"/>
                  </a:cubicBezTo>
                  <a:close/>
                  <a:moveTo>
                    <a:pt x="6682" y="8329"/>
                  </a:moveTo>
                  <a:cubicBezTo>
                    <a:pt x="6429" y="8456"/>
                    <a:pt x="6176" y="8583"/>
                    <a:pt x="5922" y="8646"/>
                  </a:cubicBezTo>
                  <a:cubicBezTo>
                    <a:pt x="6271" y="8329"/>
                    <a:pt x="6587" y="7854"/>
                    <a:pt x="6841" y="7284"/>
                  </a:cubicBezTo>
                  <a:lnTo>
                    <a:pt x="7917" y="7284"/>
                  </a:lnTo>
                  <a:cubicBezTo>
                    <a:pt x="7601" y="7696"/>
                    <a:pt x="7157" y="8076"/>
                    <a:pt x="6682" y="8329"/>
                  </a:cubicBezTo>
                  <a:close/>
                  <a:moveTo>
                    <a:pt x="8171" y="6968"/>
                  </a:moveTo>
                  <a:lnTo>
                    <a:pt x="6967" y="6968"/>
                  </a:lnTo>
                  <a:cubicBezTo>
                    <a:pt x="7157" y="6334"/>
                    <a:pt x="7316" y="5606"/>
                    <a:pt x="7316" y="4846"/>
                  </a:cubicBezTo>
                  <a:lnTo>
                    <a:pt x="8836" y="4846"/>
                  </a:lnTo>
                  <a:cubicBezTo>
                    <a:pt x="8804" y="5163"/>
                    <a:pt x="8772" y="5511"/>
                    <a:pt x="8677" y="5828"/>
                  </a:cubicBezTo>
                  <a:cubicBezTo>
                    <a:pt x="8551" y="6239"/>
                    <a:pt x="8392" y="6619"/>
                    <a:pt x="8171" y="6968"/>
                  </a:cubicBezTo>
                  <a:close/>
                </a:path>
              </a:pathLst>
            </a:custGeom>
            <a:noFill/>
            <a:ln w="2375" cap="flat" cmpd="sng">
              <a:solidFill>
                <a:srgbClr val="CECECE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16"/>
          <p:cNvSpPr txBox="1"/>
          <p:nvPr/>
        </p:nvSpPr>
        <p:spPr>
          <a:xfrm>
            <a:off x="457200" y="41147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u="sng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PRAVILA:</a:t>
            </a:r>
            <a:endParaRPr sz="2800" u="sng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457" name="Google Shape;1457;p16"/>
          <p:cNvSpPr txBox="1"/>
          <p:nvPr/>
        </p:nvSpPr>
        <p:spPr>
          <a:xfrm>
            <a:off x="605775" y="1694829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5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2. Dolaziti na vrijeme.</a:t>
            </a:r>
            <a:endParaRPr sz="15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459" name="Google Shape;1459;p16"/>
          <p:cNvSpPr txBox="1"/>
          <p:nvPr/>
        </p:nvSpPr>
        <p:spPr>
          <a:xfrm>
            <a:off x="391885" y="2954440"/>
            <a:ext cx="3072267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5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4. Slušati ostale, ne pričati dok nisi prozvan/a.</a:t>
            </a:r>
            <a:endParaRPr sz="15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461" name="Google Shape;1461;p16"/>
          <p:cNvSpPr txBox="1"/>
          <p:nvPr/>
        </p:nvSpPr>
        <p:spPr>
          <a:xfrm>
            <a:off x="605775" y="4214051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5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6. Ne koristiti mobitel za vrijeme nastave. </a:t>
            </a:r>
            <a:endParaRPr sz="15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463" name="Google Shape;1463;p16"/>
          <p:cNvSpPr txBox="1"/>
          <p:nvPr/>
        </p:nvSpPr>
        <p:spPr>
          <a:xfrm>
            <a:off x="5776500" y="1114493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5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1. Sjediti uvijek na istom mjestu</a:t>
            </a:r>
            <a:endParaRPr sz="15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465" name="Google Shape;1465;p16"/>
          <p:cNvSpPr txBox="1"/>
          <p:nvPr/>
        </p:nvSpPr>
        <p:spPr>
          <a:xfrm>
            <a:off x="5776500" y="2339504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5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3. Ne šetati za vrijeme sata.</a:t>
            </a:r>
            <a:endParaRPr sz="15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467" name="Google Shape;1467;p16"/>
          <p:cNvSpPr txBox="1"/>
          <p:nvPr/>
        </p:nvSpPr>
        <p:spPr>
          <a:xfrm>
            <a:off x="5776500" y="3564515"/>
            <a:ext cx="27690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5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5. Paziti na računala i opremu u učionici. – </a:t>
            </a:r>
            <a:r>
              <a:rPr lang="hr-HR" sz="1500" dirty="0" smtClean="0">
                <a:solidFill>
                  <a:srgbClr val="C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PRIJAVITI KVAR!</a:t>
            </a:r>
            <a:endParaRPr sz="1500" dirty="0">
              <a:solidFill>
                <a:srgbClr val="C00000"/>
              </a:solidFill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457175" y="1025829"/>
            <a:ext cx="8238506" cy="3710630"/>
            <a:chOff x="713150" y="1387900"/>
            <a:chExt cx="6337800" cy="2854550"/>
          </a:xfrm>
        </p:grpSpPr>
        <p:sp>
          <p:nvSpPr>
            <p:cNvPr id="318" name="Google Shape;318;p15"/>
            <p:cNvSpPr/>
            <p:nvPr/>
          </p:nvSpPr>
          <p:spPr>
            <a:xfrm>
              <a:off x="4369350" y="2513175"/>
              <a:ext cx="2681600" cy="724925"/>
            </a:xfrm>
            <a:custGeom>
              <a:avLst/>
              <a:gdLst/>
              <a:ahLst/>
              <a:cxnLst/>
              <a:rect l="l" t="t" r="r" b="b"/>
              <a:pathLst>
                <a:path w="107264" h="28997" extrusionOk="0">
                  <a:moveTo>
                    <a:pt x="52173" y="0"/>
                  </a:moveTo>
                  <a:cubicBezTo>
                    <a:pt x="28601" y="0"/>
                    <a:pt x="4999" y="635"/>
                    <a:pt x="3325" y="2293"/>
                  </a:cubicBezTo>
                  <a:cubicBezTo>
                    <a:pt x="0" y="5618"/>
                    <a:pt x="5162" y="27374"/>
                    <a:pt x="6936" y="27913"/>
                  </a:cubicBezTo>
                  <a:cubicBezTo>
                    <a:pt x="9502" y="28707"/>
                    <a:pt x="23688" y="28997"/>
                    <a:pt x="40484" y="28997"/>
                  </a:cubicBezTo>
                  <a:cubicBezTo>
                    <a:pt x="67222" y="28997"/>
                    <a:pt x="100574" y="28262"/>
                    <a:pt x="104191" y="27659"/>
                  </a:cubicBezTo>
                  <a:cubicBezTo>
                    <a:pt x="107263" y="27153"/>
                    <a:pt x="103431" y="3338"/>
                    <a:pt x="100866" y="1532"/>
                  </a:cubicBezTo>
                  <a:cubicBezTo>
                    <a:pt x="99580" y="643"/>
                    <a:pt x="75891" y="0"/>
                    <a:pt x="5217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60850" y="2534850"/>
              <a:ext cx="490100" cy="688025"/>
            </a:xfrm>
            <a:custGeom>
              <a:avLst/>
              <a:gdLst/>
              <a:ahLst/>
              <a:cxnLst/>
              <a:rect l="l" t="t" r="r" b="b"/>
              <a:pathLst>
                <a:path w="19604" h="27521" extrusionOk="0">
                  <a:moveTo>
                    <a:pt x="8392" y="0"/>
                  </a:moveTo>
                  <a:cubicBezTo>
                    <a:pt x="6682" y="6113"/>
                    <a:pt x="4371" y="22137"/>
                    <a:pt x="0" y="27521"/>
                  </a:cubicBezTo>
                  <a:cubicBezTo>
                    <a:pt x="8551" y="27299"/>
                    <a:pt x="14916" y="26982"/>
                    <a:pt x="16531" y="26729"/>
                  </a:cubicBezTo>
                  <a:cubicBezTo>
                    <a:pt x="19603" y="26222"/>
                    <a:pt x="15771" y="2439"/>
                    <a:pt x="13206" y="665"/>
                  </a:cubicBezTo>
                  <a:cubicBezTo>
                    <a:pt x="12858" y="412"/>
                    <a:pt x="11116" y="190"/>
                    <a:pt x="8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177750" y="1508875"/>
              <a:ext cx="2681600" cy="724925"/>
            </a:xfrm>
            <a:custGeom>
              <a:avLst/>
              <a:gdLst/>
              <a:ahLst/>
              <a:cxnLst/>
              <a:rect l="l" t="t" r="r" b="b"/>
              <a:pathLst>
                <a:path w="107264" h="28997" extrusionOk="0">
                  <a:moveTo>
                    <a:pt x="52586" y="0"/>
                  </a:moveTo>
                  <a:cubicBezTo>
                    <a:pt x="28872" y="0"/>
                    <a:pt x="4993" y="641"/>
                    <a:pt x="3326" y="2308"/>
                  </a:cubicBezTo>
                  <a:cubicBezTo>
                    <a:pt x="0" y="5634"/>
                    <a:pt x="5131" y="27358"/>
                    <a:pt x="6936" y="27929"/>
                  </a:cubicBezTo>
                  <a:cubicBezTo>
                    <a:pt x="9499" y="28710"/>
                    <a:pt x="23652" y="28997"/>
                    <a:pt x="40420" y="28997"/>
                  </a:cubicBezTo>
                  <a:cubicBezTo>
                    <a:pt x="67160" y="28997"/>
                    <a:pt x="100552" y="28266"/>
                    <a:pt x="104192" y="27643"/>
                  </a:cubicBezTo>
                  <a:cubicBezTo>
                    <a:pt x="107263" y="27137"/>
                    <a:pt x="103400" y="3322"/>
                    <a:pt x="100835" y="1517"/>
                  </a:cubicBezTo>
                  <a:cubicBezTo>
                    <a:pt x="99556" y="633"/>
                    <a:pt x="76152" y="0"/>
                    <a:pt x="5258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4245825" y="3517575"/>
              <a:ext cx="2681600" cy="724875"/>
            </a:xfrm>
            <a:custGeom>
              <a:avLst/>
              <a:gdLst/>
              <a:ahLst/>
              <a:cxnLst/>
              <a:rect l="l" t="t" r="r" b="b"/>
              <a:pathLst>
                <a:path w="107264" h="28995" extrusionOk="0">
                  <a:moveTo>
                    <a:pt x="52393" y="0"/>
                  </a:moveTo>
                  <a:cubicBezTo>
                    <a:pt x="28748" y="0"/>
                    <a:pt x="5005" y="642"/>
                    <a:pt x="3326" y="2304"/>
                  </a:cubicBezTo>
                  <a:cubicBezTo>
                    <a:pt x="1" y="5630"/>
                    <a:pt x="5163" y="27354"/>
                    <a:pt x="6936" y="27924"/>
                  </a:cubicBezTo>
                  <a:cubicBezTo>
                    <a:pt x="9508" y="28708"/>
                    <a:pt x="23747" y="28995"/>
                    <a:pt x="40589" y="28995"/>
                  </a:cubicBezTo>
                  <a:cubicBezTo>
                    <a:pt x="67309" y="28995"/>
                    <a:pt x="100579" y="28273"/>
                    <a:pt x="104192" y="27671"/>
                  </a:cubicBezTo>
                  <a:cubicBezTo>
                    <a:pt x="107264" y="27133"/>
                    <a:pt x="103432" y="3318"/>
                    <a:pt x="100867" y="1544"/>
                  </a:cubicBezTo>
                  <a:cubicBezTo>
                    <a:pt x="99584" y="642"/>
                    <a:pt x="76038" y="0"/>
                    <a:pt x="52393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437325" y="3538750"/>
              <a:ext cx="490100" cy="688825"/>
            </a:xfrm>
            <a:custGeom>
              <a:avLst/>
              <a:gdLst/>
              <a:ahLst/>
              <a:cxnLst/>
              <a:rect l="l" t="t" r="r" b="b"/>
              <a:pathLst>
                <a:path w="19604" h="27553" extrusionOk="0">
                  <a:moveTo>
                    <a:pt x="8393" y="1"/>
                  </a:moveTo>
                  <a:cubicBezTo>
                    <a:pt x="6683" y="6113"/>
                    <a:pt x="4371" y="22137"/>
                    <a:pt x="1" y="27553"/>
                  </a:cubicBezTo>
                  <a:cubicBezTo>
                    <a:pt x="8551" y="27299"/>
                    <a:pt x="14917" y="27014"/>
                    <a:pt x="16532" y="26729"/>
                  </a:cubicBezTo>
                  <a:cubicBezTo>
                    <a:pt x="19604" y="26222"/>
                    <a:pt x="15772" y="2471"/>
                    <a:pt x="13207" y="697"/>
                  </a:cubicBezTo>
                  <a:cubicBezTo>
                    <a:pt x="12858" y="444"/>
                    <a:pt x="11117" y="222"/>
                    <a:pt x="839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3887175" y="1628325"/>
              <a:ext cx="486150" cy="486150"/>
            </a:xfrm>
            <a:custGeom>
              <a:avLst/>
              <a:gdLst/>
              <a:ahLst/>
              <a:cxnLst/>
              <a:rect l="l" t="t" r="r" b="b"/>
              <a:pathLst>
                <a:path w="19446" h="19446" extrusionOk="0">
                  <a:moveTo>
                    <a:pt x="9723" y="1"/>
                  </a:moveTo>
                  <a:cubicBezTo>
                    <a:pt x="4371" y="1"/>
                    <a:pt x="1" y="4371"/>
                    <a:pt x="1" y="9723"/>
                  </a:cubicBezTo>
                  <a:cubicBezTo>
                    <a:pt x="1" y="15075"/>
                    <a:pt x="4371" y="19445"/>
                    <a:pt x="9723" y="19445"/>
                  </a:cubicBezTo>
                  <a:cubicBezTo>
                    <a:pt x="15075" y="19445"/>
                    <a:pt x="19446" y="15075"/>
                    <a:pt x="19446" y="9723"/>
                  </a:cubicBezTo>
                  <a:cubicBezTo>
                    <a:pt x="19446" y="4371"/>
                    <a:pt x="15075" y="1"/>
                    <a:pt x="972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950525" y="1768050"/>
              <a:ext cx="225650" cy="193625"/>
            </a:xfrm>
            <a:custGeom>
              <a:avLst/>
              <a:gdLst/>
              <a:ahLst/>
              <a:cxnLst/>
              <a:rect l="l" t="t" r="r" b="b"/>
              <a:pathLst>
                <a:path w="9026" h="7745" extrusionOk="0">
                  <a:moveTo>
                    <a:pt x="4845" y="0"/>
                  </a:moveTo>
                  <a:cubicBezTo>
                    <a:pt x="4606" y="0"/>
                    <a:pt x="4363" y="16"/>
                    <a:pt x="4117" y="49"/>
                  </a:cubicBezTo>
                  <a:cubicBezTo>
                    <a:pt x="1774" y="365"/>
                    <a:pt x="0" y="2075"/>
                    <a:pt x="222" y="3912"/>
                  </a:cubicBezTo>
                  <a:cubicBezTo>
                    <a:pt x="317" y="4704"/>
                    <a:pt x="760" y="5401"/>
                    <a:pt x="1457" y="5907"/>
                  </a:cubicBezTo>
                  <a:lnTo>
                    <a:pt x="1014" y="7744"/>
                  </a:lnTo>
                  <a:lnTo>
                    <a:pt x="2819" y="6541"/>
                  </a:lnTo>
                  <a:cubicBezTo>
                    <a:pt x="3225" y="6663"/>
                    <a:pt x="3657" y="6719"/>
                    <a:pt x="4115" y="6719"/>
                  </a:cubicBezTo>
                  <a:cubicBezTo>
                    <a:pt x="4372" y="6719"/>
                    <a:pt x="4636" y="6702"/>
                    <a:pt x="4909" y="6667"/>
                  </a:cubicBezTo>
                  <a:cubicBezTo>
                    <a:pt x="7284" y="6382"/>
                    <a:pt x="9026" y="4641"/>
                    <a:pt x="8804" y="2804"/>
                  </a:cubicBezTo>
                  <a:cubicBezTo>
                    <a:pt x="8634" y="1186"/>
                    <a:pt x="6911" y="0"/>
                    <a:pt x="484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4083525" y="1732100"/>
              <a:ext cx="226475" cy="200275"/>
            </a:xfrm>
            <a:custGeom>
              <a:avLst/>
              <a:gdLst/>
              <a:ahLst/>
              <a:cxnLst/>
              <a:rect l="l" t="t" r="r" b="b"/>
              <a:pathLst>
                <a:path w="9059" h="8011" extrusionOk="0">
                  <a:moveTo>
                    <a:pt x="4151" y="0"/>
                  </a:moveTo>
                  <a:cubicBezTo>
                    <a:pt x="2152" y="0"/>
                    <a:pt x="477" y="1103"/>
                    <a:pt x="254" y="2722"/>
                  </a:cubicBezTo>
                  <a:cubicBezTo>
                    <a:pt x="1" y="4558"/>
                    <a:pt x="1711" y="6300"/>
                    <a:pt x="4054" y="6680"/>
                  </a:cubicBezTo>
                  <a:cubicBezTo>
                    <a:pt x="4339" y="6716"/>
                    <a:pt x="4615" y="6734"/>
                    <a:pt x="4884" y="6734"/>
                  </a:cubicBezTo>
                  <a:cubicBezTo>
                    <a:pt x="5332" y="6734"/>
                    <a:pt x="5760" y="6684"/>
                    <a:pt x="6176" y="6585"/>
                  </a:cubicBezTo>
                  <a:lnTo>
                    <a:pt x="8108" y="8010"/>
                  </a:lnTo>
                  <a:lnTo>
                    <a:pt x="7538" y="5952"/>
                  </a:lnTo>
                  <a:cubicBezTo>
                    <a:pt x="8235" y="5477"/>
                    <a:pt x="8678" y="4812"/>
                    <a:pt x="8805" y="4020"/>
                  </a:cubicBezTo>
                  <a:cubicBezTo>
                    <a:pt x="9058" y="2183"/>
                    <a:pt x="7348" y="410"/>
                    <a:pt x="4973" y="62"/>
                  </a:cubicBezTo>
                  <a:cubicBezTo>
                    <a:pt x="4695" y="20"/>
                    <a:pt x="4420" y="0"/>
                    <a:pt x="4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4084325" y="1771625"/>
              <a:ext cx="88700" cy="119575"/>
            </a:xfrm>
            <a:custGeom>
              <a:avLst/>
              <a:gdLst/>
              <a:ahLst/>
              <a:cxnLst/>
              <a:rect l="l" t="t" r="r" b="b"/>
              <a:pathLst>
                <a:path w="3548" h="4783" extrusionOk="0">
                  <a:moveTo>
                    <a:pt x="665" y="1"/>
                  </a:moveTo>
                  <a:cubicBezTo>
                    <a:pt x="412" y="381"/>
                    <a:pt x="222" y="792"/>
                    <a:pt x="190" y="1267"/>
                  </a:cubicBezTo>
                  <a:cubicBezTo>
                    <a:pt x="0" y="2724"/>
                    <a:pt x="1140" y="4149"/>
                    <a:pt x="2819" y="4783"/>
                  </a:cubicBezTo>
                  <a:cubicBezTo>
                    <a:pt x="3294" y="4149"/>
                    <a:pt x="3547" y="3421"/>
                    <a:pt x="3452" y="2661"/>
                  </a:cubicBezTo>
                  <a:cubicBezTo>
                    <a:pt x="3294" y="1362"/>
                    <a:pt x="2186" y="349"/>
                    <a:pt x="66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953675" y="3636925"/>
              <a:ext cx="485375" cy="486150"/>
            </a:xfrm>
            <a:custGeom>
              <a:avLst/>
              <a:gdLst/>
              <a:ahLst/>
              <a:cxnLst/>
              <a:rect l="l" t="t" r="r" b="b"/>
              <a:pathLst>
                <a:path w="19415" h="19446" extrusionOk="0">
                  <a:moveTo>
                    <a:pt x="9723" y="1"/>
                  </a:moveTo>
                  <a:cubicBezTo>
                    <a:pt x="4340" y="1"/>
                    <a:pt x="1" y="4371"/>
                    <a:pt x="1" y="9723"/>
                  </a:cubicBezTo>
                  <a:cubicBezTo>
                    <a:pt x="1" y="15075"/>
                    <a:pt x="4340" y="19445"/>
                    <a:pt x="9723" y="19445"/>
                  </a:cubicBezTo>
                  <a:cubicBezTo>
                    <a:pt x="15075" y="19445"/>
                    <a:pt x="19414" y="15075"/>
                    <a:pt x="19414" y="9723"/>
                  </a:cubicBezTo>
                  <a:cubicBezTo>
                    <a:pt x="19414" y="4371"/>
                    <a:pt x="15075" y="1"/>
                    <a:pt x="972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4063725" y="3741900"/>
              <a:ext cx="232000" cy="296800"/>
            </a:xfrm>
            <a:custGeom>
              <a:avLst/>
              <a:gdLst/>
              <a:ahLst/>
              <a:cxnLst/>
              <a:rect l="l" t="t" r="r" b="b"/>
              <a:pathLst>
                <a:path w="9280" h="11872" extrusionOk="0">
                  <a:moveTo>
                    <a:pt x="5062" y="1"/>
                  </a:moveTo>
                  <a:cubicBezTo>
                    <a:pt x="4809" y="1"/>
                    <a:pt x="4565" y="17"/>
                    <a:pt x="4340" y="45"/>
                  </a:cubicBezTo>
                  <a:cubicBezTo>
                    <a:pt x="2534" y="235"/>
                    <a:pt x="1521" y="1470"/>
                    <a:pt x="1331" y="2547"/>
                  </a:cubicBezTo>
                  <a:cubicBezTo>
                    <a:pt x="1331" y="2547"/>
                    <a:pt x="1331" y="4510"/>
                    <a:pt x="1046" y="4922"/>
                  </a:cubicBezTo>
                  <a:cubicBezTo>
                    <a:pt x="793" y="5334"/>
                    <a:pt x="1" y="6506"/>
                    <a:pt x="349" y="6696"/>
                  </a:cubicBezTo>
                  <a:cubicBezTo>
                    <a:pt x="465" y="6763"/>
                    <a:pt x="630" y="6787"/>
                    <a:pt x="805" y="6787"/>
                  </a:cubicBezTo>
                  <a:cubicBezTo>
                    <a:pt x="1203" y="6787"/>
                    <a:pt x="1648" y="6664"/>
                    <a:pt x="1648" y="6664"/>
                  </a:cubicBezTo>
                  <a:lnTo>
                    <a:pt x="1648" y="6664"/>
                  </a:lnTo>
                  <a:cubicBezTo>
                    <a:pt x="1648" y="6664"/>
                    <a:pt x="1426" y="8437"/>
                    <a:pt x="2313" y="8659"/>
                  </a:cubicBezTo>
                  <a:cubicBezTo>
                    <a:pt x="3231" y="8849"/>
                    <a:pt x="3801" y="8912"/>
                    <a:pt x="3801" y="8912"/>
                  </a:cubicBezTo>
                  <a:lnTo>
                    <a:pt x="3801" y="11509"/>
                  </a:lnTo>
                  <a:cubicBezTo>
                    <a:pt x="3801" y="11509"/>
                    <a:pt x="4579" y="11871"/>
                    <a:pt x="5584" y="11871"/>
                  </a:cubicBezTo>
                  <a:cubicBezTo>
                    <a:pt x="6124" y="11871"/>
                    <a:pt x="6730" y="11767"/>
                    <a:pt x="7316" y="11446"/>
                  </a:cubicBezTo>
                  <a:lnTo>
                    <a:pt x="7221" y="8659"/>
                  </a:lnTo>
                  <a:cubicBezTo>
                    <a:pt x="7221" y="8659"/>
                    <a:pt x="9280" y="8026"/>
                    <a:pt x="9185" y="4510"/>
                  </a:cubicBezTo>
                  <a:cubicBezTo>
                    <a:pt x="9102" y="825"/>
                    <a:pt x="6837" y="1"/>
                    <a:pt x="5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09650" y="3765975"/>
              <a:ext cx="146500" cy="84750"/>
            </a:xfrm>
            <a:custGeom>
              <a:avLst/>
              <a:gdLst/>
              <a:ahLst/>
              <a:cxnLst/>
              <a:rect l="l" t="t" r="r" b="b"/>
              <a:pathLst>
                <a:path w="5860" h="3390" extrusionOk="0">
                  <a:moveTo>
                    <a:pt x="2845" y="0"/>
                  </a:moveTo>
                  <a:cubicBezTo>
                    <a:pt x="2561" y="0"/>
                    <a:pt x="731" y="54"/>
                    <a:pt x="381" y="1426"/>
                  </a:cubicBezTo>
                  <a:cubicBezTo>
                    <a:pt x="1" y="2882"/>
                    <a:pt x="1394" y="3389"/>
                    <a:pt x="2883" y="3389"/>
                  </a:cubicBezTo>
                  <a:cubicBezTo>
                    <a:pt x="4529" y="3389"/>
                    <a:pt x="5860" y="3041"/>
                    <a:pt x="5860" y="2186"/>
                  </a:cubicBezTo>
                  <a:cubicBezTo>
                    <a:pt x="5860" y="1046"/>
                    <a:pt x="5575" y="32"/>
                    <a:pt x="2883" y="1"/>
                  </a:cubicBezTo>
                  <a:cubicBezTo>
                    <a:pt x="2883" y="1"/>
                    <a:pt x="2870" y="0"/>
                    <a:pt x="284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4185650" y="2633025"/>
              <a:ext cx="485375" cy="485350"/>
            </a:xfrm>
            <a:custGeom>
              <a:avLst/>
              <a:gdLst/>
              <a:ahLst/>
              <a:cxnLst/>
              <a:rect l="l" t="t" r="r" b="b"/>
              <a:pathLst>
                <a:path w="19415" h="19414" extrusionOk="0">
                  <a:moveTo>
                    <a:pt x="9723" y="0"/>
                  </a:moveTo>
                  <a:cubicBezTo>
                    <a:pt x="4340" y="0"/>
                    <a:pt x="1" y="4339"/>
                    <a:pt x="1" y="9691"/>
                  </a:cubicBezTo>
                  <a:cubicBezTo>
                    <a:pt x="1" y="15075"/>
                    <a:pt x="4340" y="19413"/>
                    <a:pt x="9723" y="19413"/>
                  </a:cubicBezTo>
                  <a:cubicBezTo>
                    <a:pt x="15075" y="19413"/>
                    <a:pt x="19414" y="15075"/>
                    <a:pt x="19414" y="9691"/>
                  </a:cubicBezTo>
                  <a:cubicBezTo>
                    <a:pt x="19414" y="4339"/>
                    <a:pt x="15075" y="0"/>
                    <a:pt x="97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4257700" y="2823825"/>
              <a:ext cx="200350" cy="200325"/>
            </a:xfrm>
            <a:custGeom>
              <a:avLst/>
              <a:gdLst/>
              <a:ahLst/>
              <a:cxnLst/>
              <a:rect l="l" t="t" r="r" b="b"/>
              <a:pathLst>
                <a:path w="8014" h="8013" extrusionOk="0">
                  <a:moveTo>
                    <a:pt x="3991" y="2312"/>
                  </a:moveTo>
                  <a:cubicBezTo>
                    <a:pt x="4941" y="2312"/>
                    <a:pt x="5670" y="3072"/>
                    <a:pt x="5670" y="3991"/>
                  </a:cubicBezTo>
                  <a:cubicBezTo>
                    <a:pt x="5670" y="4941"/>
                    <a:pt x="4941" y="5669"/>
                    <a:pt x="3991" y="5669"/>
                  </a:cubicBezTo>
                  <a:cubicBezTo>
                    <a:pt x="3073" y="5669"/>
                    <a:pt x="2313" y="4909"/>
                    <a:pt x="2313" y="3991"/>
                  </a:cubicBezTo>
                  <a:cubicBezTo>
                    <a:pt x="2313" y="3072"/>
                    <a:pt x="3073" y="2312"/>
                    <a:pt x="3991" y="2312"/>
                  </a:cubicBezTo>
                  <a:close/>
                  <a:moveTo>
                    <a:pt x="3769" y="1"/>
                  </a:moveTo>
                  <a:cubicBezTo>
                    <a:pt x="3579" y="1"/>
                    <a:pt x="3453" y="127"/>
                    <a:pt x="3453" y="317"/>
                  </a:cubicBezTo>
                  <a:lnTo>
                    <a:pt x="3453" y="1489"/>
                  </a:lnTo>
                  <a:cubicBezTo>
                    <a:pt x="3136" y="1584"/>
                    <a:pt x="2883" y="1679"/>
                    <a:pt x="2629" y="1837"/>
                  </a:cubicBezTo>
                  <a:lnTo>
                    <a:pt x="1806" y="1014"/>
                  </a:lnTo>
                  <a:cubicBezTo>
                    <a:pt x="1743" y="951"/>
                    <a:pt x="1656" y="919"/>
                    <a:pt x="1568" y="919"/>
                  </a:cubicBezTo>
                  <a:cubicBezTo>
                    <a:pt x="1481" y="919"/>
                    <a:pt x="1394" y="951"/>
                    <a:pt x="1331" y="1014"/>
                  </a:cubicBezTo>
                  <a:lnTo>
                    <a:pt x="1014" y="1331"/>
                  </a:lnTo>
                  <a:cubicBezTo>
                    <a:pt x="888" y="1457"/>
                    <a:pt x="888" y="1679"/>
                    <a:pt x="1014" y="1806"/>
                  </a:cubicBezTo>
                  <a:lnTo>
                    <a:pt x="1838" y="2629"/>
                  </a:lnTo>
                  <a:cubicBezTo>
                    <a:pt x="1679" y="2882"/>
                    <a:pt x="1584" y="3136"/>
                    <a:pt x="1489" y="3452"/>
                  </a:cubicBezTo>
                  <a:lnTo>
                    <a:pt x="318" y="3452"/>
                  </a:lnTo>
                  <a:cubicBezTo>
                    <a:pt x="128" y="3452"/>
                    <a:pt x="1" y="3579"/>
                    <a:pt x="1" y="3769"/>
                  </a:cubicBezTo>
                  <a:lnTo>
                    <a:pt x="1" y="4244"/>
                  </a:lnTo>
                  <a:cubicBezTo>
                    <a:pt x="1" y="4403"/>
                    <a:pt x="128" y="4561"/>
                    <a:pt x="318" y="4561"/>
                  </a:cubicBezTo>
                  <a:lnTo>
                    <a:pt x="1489" y="4561"/>
                  </a:lnTo>
                  <a:cubicBezTo>
                    <a:pt x="1553" y="4846"/>
                    <a:pt x="1679" y="5131"/>
                    <a:pt x="1838" y="5353"/>
                  </a:cubicBezTo>
                  <a:lnTo>
                    <a:pt x="1014" y="6208"/>
                  </a:lnTo>
                  <a:cubicBezTo>
                    <a:pt x="888" y="6334"/>
                    <a:pt x="888" y="6524"/>
                    <a:pt x="1014" y="6651"/>
                  </a:cubicBezTo>
                  <a:lnTo>
                    <a:pt x="1331" y="6999"/>
                  </a:lnTo>
                  <a:cubicBezTo>
                    <a:pt x="1394" y="7063"/>
                    <a:pt x="1481" y="7094"/>
                    <a:pt x="1568" y="7094"/>
                  </a:cubicBezTo>
                  <a:cubicBezTo>
                    <a:pt x="1656" y="7094"/>
                    <a:pt x="1743" y="7063"/>
                    <a:pt x="1806" y="6999"/>
                  </a:cubicBezTo>
                  <a:lnTo>
                    <a:pt x="2629" y="6144"/>
                  </a:lnTo>
                  <a:cubicBezTo>
                    <a:pt x="2883" y="6303"/>
                    <a:pt x="3136" y="6429"/>
                    <a:pt x="3453" y="6493"/>
                  </a:cubicBezTo>
                  <a:lnTo>
                    <a:pt x="3453" y="7664"/>
                  </a:lnTo>
                  <a:cubicBezTo>
                    <a:pt x="3453" y="7854"/>
                    <a:pt x="3579" y="8013"/>
                    <a:pt x="3769" y="8013"/>
                  </a:cubicBezTo>
                  <a:lnTo>
                    <a:pt x="4245" y="8013"/>
                  </a:lnTo>
                  <a:cubicBezTo>
                    <a:pt x="4403" y="8013"/>
                    <a:pt x="4561" y="7854"/>
                    <a:pt x="4561" y="7664"/>
                  </a:cubicBezTo>
                  <a:lnTo>
                    <a:pt x="4561" y="6493"/>
                  </a:lnTo>
                  <a:cubicBezTo>
                    <a:pt x="4846" y="6429"/>
                    <a:pt x="5131" y="6303"/>
                    <a:pt x="5385" y="6144"/>
                  </a:cubicBezTo>
                  <a:lnTo>
                    <a:pt x="6208" y="6999"/>
                  </a:lnTo>
                  <a:cubicBezTo>
                    <a:pt x="6271" y="7063"/>
                    <a:pt x="6351" y="7094"/>
                    <a:pt x="6430" y="7094"/>
                  </a:cubicBezTo>
                  <a:cubicBezTo>
                    <a:pt x="6509" y="7094"/>
                    <a:pt x="6588" y="7063"/>
                    <a:pt x="6651" y="6999"/>
                  </a:cubicBezTo>
                  <a:lnTo>
                    <a:pt x="7000" y="6651"/>
                  </a:lnTo>
                  <a:cubicBezTo>
                    <a:pt x="7126" y="6524"/>
                    <a:pt x="7126" y="6334"/>
                    <a:pt x="7000" y="6208"/>
                  </a:cubicBezTo>
                  <a:lnTo>
                    <a:pt x="6176" y="5353"/>
                  </a:lnTo>
                  <a:cubicBezTo>
                    <a:pt x="6303" y="5131"/>
                    <a:pt x="6430" y="4846"/>
                    <a:pt x="6493" y="4561"/>
                  </a:cubicBezTo>
                  <a:lnTo>
                    <a:pt x="7696" y="4561"/>
                  </a:lnTo>
                  <a:cubicBezTo>
                    <a:pt x="7855" y="4561"/>
                    <a:pt x="8013" y="4403"/>
                    <a:pt x="8013" y="4244"/>
                  </a:cubicBezTo>
                  <a:lnTo>
                    <a:pt x="8013" y="3769"/>
                  </a:lnTo>
                  <a:cubicBezTo>
                    <a:pt x="8013" y="3579"/>
                    <a:pt x="7855" y="3452"/>
                    <a:pt x="7696" y="3452"/>
                  </a:cubicBezTo>
                  <a:lnTo>
                    <a:pt x="6493" y="3452"/>
                  </a:lnTo>
                  <a:cubicBezTo>
                    <a:pt x="6430" y="3136"/>
                    <a:pt x="6335" y="2882"/>
                    <a:pt x="6176" y="2629"/>
                  </a:cubicBezTo>
                  <a:lnTo>
                    <a:pt x="7000" y="1806"/>
                  </a:lnTo>
                  <a:cubicBezTo>
                    <a:pt x="7126" y="1679"/>
                    <a:pt x="7126" y="1457"/>
                    <a:pt x="7000" y="1331"/>
                  </a:cubicBezTo>
                  <a:lnTo>
                    <a:pt x="6651" y="1014"/>
                  </a:lnTo>
                  <a:cubicBezTo>
                    <a:pt x="6588" y="951"/>
                    <a:pt x="6509" y="919"/>
                    <a:pt x="6430" y="919"/>
                  </a:cubicBezTo>
                  <a:cubicBezTo>
                    <a:pt x="6351" y="919"/>
                    <a:pt x="6271" y="951"/>
                    <a:pt x="6208" y="1014"/>
                  </a:cubicBezTo>
                  <a:lnTo>
                    <a:pt x="5385" y="1837"/>
                  </a:lnTo>
                  <a:cubicBezTo>
                    <a:pt x="5131" y="1679"/>
                    <a:pt x="4846" y="1584"/>
                    <a:pt x="4561" y="1489"/>
                  </a:cubicBezTo>
                  <a:lnTo>
                    <a:pt x="4561" y="317"/>
                  </a:lnTo>
                  <a:cubicBezTo>
                    <a:pt x="4561" y="127"/>
                    <a:pt x="4403" y="1"/>
                    <a:pt x="42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4331350" y="2897450"/>
              <a:ext cx="52275" cy="52275"/>
            </a:xfrm>
            <a:custGeom>
              <a:avLst/>
              <a:gdLst/>
              <a:ahLst/>
              <a:cxnLst/>
              <a:rect l="l" t="t" r="r" b="b"/>
              <a:pathLst>
                <a:path w="2091" h="209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cubicBezTo>
                    <a:pt x="0" y="1648"/>
                    <a:pt x="475" y="2091"/>
                    <a:pt x="1045" y="2091"/>
                  </a:cubicBezTo>
                  <a:cubicBezTo>
                    <a:pt x="1647" y="2091"/>
                    <a:pt x="2090" y="1648"/>
                    <a:pt x="2090" y="1046"/>
                  </a:cubicBezTo>
                  <a:cubicBezTo>
                    <a:pt x="2090" y="476"/>
                    <a:pt x="1647" y="1"/>
                    <a:pt x="10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4424775" y="2740700"/>
              <a:ext cx="166275" cy="166275"/>
            </a:xfrm>
            <a:custGeom>
              <a:avLst/>
              <a:gdLst/>
              <a:ahLst/>
              <a:cxnLst/>
              <a:rect l="l" t="t" r="r" b="b"/>
              <a:pathLst>
                <a:path w="6651" h="6651" extrusionOk="0">
                  <a:moveTo>
                    <a:pt x="3325" y="1932"/>
                  </a:moveTo>
                  <a:cubicBezTo>
                    <a:pt x="4085" y="1932"/>
                    <a:pt x="4719" y="2566"/>
                    <a:pt x="4719" y="3326"/>
                  </a:cubicBezTo>
                  <a:cubicBezTo>
                    <a:pt x="4719" y="4117"/>
                    <a:pt x="4085" y="4719"/>
                    <a:pt x="3325" y="4719"/>
                  </a:cubicBezTo>
                  <a:cubicBezTo>
                    <a:pt x="2534" y="4719"/>
                    <a:pt x="1932" y="4117"/>
                    <a:pt x="1932" y="3326"/>
                  </a:cubicBezTo>
                  <a:cubicBezTo>
                    <a:pt x="1932" y="2566"/>
                    <a:pt x="2534" y="1932"/>
                    <a:pt x="3325" y="1932"/>
                  </a:cubicBezTo>
                  <a:close/>
                  <a:moveTo>
                    <a:pt x="3104" y="0"/>
                  </a:moveTo>
                  <a:cubicBezTo>
                    <a:pt x="2977" y="0"/>
                    <a:pt x="2850" y="127"/>
                    <a:pt x="2850" y="254"/>
                  </a:cubicBezTo>
                  <a:lnTo>
                    <a:pt x="2850" y="1267"/>
                  </a:lnTo>
                  <a:cubicBezTo>
                    <a:pt x="2597" y="1299"/>
                    <a:pt x="2375" y="1394"/>
                    <a:pt x="2185" y="1520"/>
                  </a:cubicBezTo>
                  <a:lnTo>
                    <a:pt x="1488" y="824"/>
                  </a:lnTo>
                  <a:cubicBezTo>
                    <a:pt x="1441" y="776"/>
                    <a:pt x="1370" y="752"/>
                    <a:pt x="1298" y="752"/>
                  </a:cubicBezTo>
                  <a:cubicBezTo>
                    <a:pt x="1227" y="752"/>
                    <a:pt x="1156" y="776"/>
                    <a:pt x="1108" y="824"/>
                  </a:cubicBezTo>
                  <a:lnTo>
                    <a:pt x="823" y="1109"/>
                  </a:lnTo>
                  <a:cubicBezTo>
                    <a:pt x="728" y="1235"/>
                    <a:pt x="728" y="1394"/>
                    <a:pt x="823" y="1489"/>
                  </a:cubicBezTo>
                  <a:lnTo>
                    <a:pt x="1520" y="2185"/>
                  </a:lnTo>
                  <a:cubicBezTo>
                    <a:pt x="1393" y="2407"/>
                    <a:pt x="1298" y="2629"/>
                    <a:pt x="1235" y="2851"/>
                  </a:cubicBezTo>
                  <a:lnTo>
                    <a:pt x="253" y="2851"/>
                  </a:lnTo>
                  <a:cubicBezTo>
                    <a:pt x="95" y="2851"/>
                    <a:pt x="0" y="2977"/>
                    <a:pt x="0" y="3136"/>
                  </a:cubicBezTo>
                  <a:lnTo>
                    <a:pt x="0" y="3516"/>
                  </a:lnTo>
                  <a:cubicBezTo>
                    <a:pt x="0" y="3674"/>
                    <a:pt x="95" y="3801"/>
                    <a:pt x="253" y="3801"/>
                  </a:cubicBezTo>
                  <a:lnTo>
                    <a:pt x="1235" y="3801"/>
                  </a:lnTo>
                  <a:cubicBezTo>
                    <a:pt x="1298" y="4022"/>
                    <a:pt x="1393" y="4244"/>
                    <a:pt x="1520" y="4466"/>
                  </a:cubicBezTo>
                  <a:lnTo>
                    <a:pt x="823" y="5162"/>
                  </a:lnTo>
                  <a:cubicBezTo>
                    <a:pt x="728" y="5257"/>
                    <a:pt x="728" y="5447"/>
                    <a:pt x="823" y="5542"/>
                  </a:cubicBezTo>
                  <a:lnTo>
                    <a:pt x="1108" y="5827"/>
                  </a:lnTo>
                  <a:cubicBezTo>
                    <a:pt x="1156" y="5875"/>
                    <a:pt x="1227" y="5899"/>
                    <a:pt x="1298" y="5899"/>
                  </a:cubicBezTo>
                  <a:cubicBezTo>
                    <a:pt x="1370" y="5899"/>
                    <a:pt x="1441" y="5875"/>
                    <a:pt x="1488" y="5827"/>
                  </a:cubicBezTo>
                  <a:lnTo>
                    <a:pt x="2185" y="5131"/>
                  </a:lnTo>
                  <a:cubicBezTo>
                    <a:pt x="2375" y="5257"/>
                    <a:pt x="2597" y="5352"/>
                    <a:pt x="2850" y="5416"/>
                  </a:cubicBezTo>
                  <a:lnTo>
                    <a:pt x="2850" y="6397"/>
                  </a:lnTo>
                  <a:cubicBezTo>
                    <a:pt x="2850" y="6524"/>
                    <a:pt x="2977" y="6651"/>
                    <a:pt x="3104" y="6651"/>
                  </a:cubicBezTo>
                  <a:lnTo>
                    <a:pt x="3515" y="6651"/>
                  </a:lnTo>
                  <a:cubicBezTo>
                    <a:pt x="3674" y="6651"/>
                    <a:pt x="3769" y="6524"/>
                    <a:pt x="3769" y="6397"/>
                  </a:cubicBezTo>
                  <a:lnTo>
                    <a:pt x="3769" y="5416"/>
                  </a:lnTo>
                  <a:cubicBezTo>
                    <a:pt x="4022" y="5352"/>
                    <a:pt x="4244" y="5257"/>
                    <a:pt x="4465" y="5131"/>
                  </a:cubicBezTo>
                  <a:lnTo>
                    <a:pt x="5162" y="5827"/>
                  </a:lnTo>
                  <a:cubicBezTo>
                    <a:pt x="5210" y="5875"/>
                    <a:pt x="5273" y="5899"/>
                    <a:pt x="5340" y="5899"/>
                  </a:cubicBezTo>
                  <a:cubicBezTo>
                    <a:pt x="5408" y="5899"/>
                    <a:pt x="5479" y="5875"/>
                    <a:pt x="5542" y="5827"/>
                  </a:cubicBezTo>
                  <a:lnTo>
                    <a:pt x="5795" y="5542"/>
                  </a:lnTo>
                  <a:cubicBezTo>
                    <a:pt x="5922" y="5447"/>
                    <a:pt x="5922" y="5257"/>
                    <a:pt x="5795" y="5162"/>
                  </a:cubicBezTo>
                  <a:lnTo>
                    <a:pt x="5099" y="4466"/>
                  </a:lnTo>
                  <a:cubicBezTo>
                    <a:pt x="5257" y="4244"/>
                    <a:pt x="5352" y="4022"/>
                    <a:pt x="5384" y="3801"/>
                  </a:cubicBezTo>
                  <a:lnTo>
                    <a:pt x="6366" y="3801"/>
                  </a:lnTo>
                  <a:cubicBezTo>
                    <a:pt x="6524" y="3801"/>
                    <a:pt x="6651" y="3674"/>
                    <a:pt x="6651" y="3516"/>
                  </a:cubicBezTo>
                  <a:lnTo>
                    <a:pt x="6651" y="3136"/>
                  </a:lnTo>
                  <a:cubicBezTo>
                    <a:pt x="6651" y="2977"/>
                    <a:pt x="6524" y="2851"/>
                    <a:pt x="6366" y="2851"/>
                  </a:cubicBezTo>
                  <a:lnTo>
                    <a:pt x="5384" y="2851"/>
                  </a:lnTo>
                  <a:cubicBezTo>
                    <a:pt x="5352" y="2629"/>
                    <a:pt x="5257" y="2407"/>
                    <a:pt x="5099" y="2185"/>
                  </a:cubicBezTo>
                  <a:lnTo>
                    <a:pt x="5795" y="1489"/>
                  </a:lnTo>
                  <a:cubicBezTo>
                    <a:pt x="5922" y="1394"/>
                    <a:pt x="5922" y="1235"/>
                    <a:pt x="5795" y="1109"/>
                  </a:cubicBezTo>
                  <a:lnTo>
                    <a:pt x="5542" y="824"/>
                  </a:lnTo>
                  <a:cubicBezTo>
                    <a:pt x="5479" y="776"/>
                    <a:pt x="5408" y="752"/>
                    <a:pt x="5340" y="752"/>
                  </a:cubicBezTo>
                  <a:cubicBezTo>
                    <a:pt x="5273" y="752"/>
                    <a:pt x="5210" y="776"/>
                    <a:pt x="5162" y="824"/>
                  </a:cubicBezTo>
                  <a:lnTo>
                    <a:pt x="4465" y="1520"/>
                  </a:lnTo>
                  <a:cubicBezTo>
                    <a:pt x="4244" y="1394"/>
                    <a:pt x="4022" y="1299"/>
                    <a:pt x="3769" y="1267"/>
                  </a:cubicBezTo>
                  <a:lnTo>
                    <a:pt x="3769" y="254"/>
                  </a:lnTo>
                  <a:cubicBezTo>
                    <a:pt x="3769" y="127"/>
                    <a:pt x="3674" y="0"/>
                    <a:pt x="3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4488900" y="280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1"/>
                  </a:moveTo>
                  <a:cubicBezTo>
                    <a:pt x="317" y="1"/>
                    <a:pt x="0" y="349"/>
                    <a:pt x="0" y="761"/>
                  </a:cubicBezTo>
                  <a:cubicBezTo>
                    <a:pt x="0" y="1204"/>
                    <a:pt x="317" y="1521"/>
                    <a:pt x="760" y="1521"/>
                  </a:cubicBezTo>
                  <a:cubicBezTo>
                    <a:pt x="1172" y="1521"/>
                    <a:pt x="1520" y="1172"/>
                    <a:pt x="1520" y="761"/>
                  </a:cubicBezTo>
                  <a:cubicBezTo>
                    <a:pt x="1520" y="349"/>
                    <a:pt x="1172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789900" y="3097775"/>
              <a:ext cx="310375" cy="256750"/>
            </a:xfrm>
            <a:custGeom>
              <a:avLst/>
              <a:gdLst/>
              <a:ahLst/>
              <a:cxnLst/>
              <a:rect l="l" t="t" r="r" b="b"/>
              <a:pathLst>
                <a:path w="12415" h="10270" extrusionOk="0">
                  <a:moveTo>
                    <a:pt x="12415" y="0"/>
                  </a:moveTo>
                  <a:lnTo>
                    <a:pt x="3136" y="1393"/>
                  </a:lnTo>
                  <a:cubicBezTo>
                    <a:pt x="2692" y="2375"/>
                    <a:pt x="0" y="8107"/>
                    <a:pt x="190" y="8456"/>
                  </a:cubicBezTo>
                  <a:cubicBezTo>
                    <a:pt x="338" y="8702"/>
                    <a:pt x="4507" y="10270"/>
                    <a:pt x="7412" y="10270"/>
                  </a:cubicBezTo>
                  <a:cubicBezTo>
                    <a:pt x="8242" y="10270"/>
                    <a:pt x="8969" y="10141"/>
                    <a:pt x="9469" y="9817"/>
                  </a:cubicBezTo>
                  <a:cubicBezTo>
                    <a:pt x="11718" y="8361"/>
                    <a:pt x="12415" y="0"/>
                    <a:pt x="12415" y="0"/>
                  </a:cubicBezTo>
                  <a:close/>
                </a:path>
              </a:pathLst>
            </a:custGeom>
            <a:solidFill>
              <a:srgbClr val="FFA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713150" y="3352700"/>
              <a:ext cx="1143275" cy="861425"/>
            </a:xfrm>
            <a:custGeom>
              <a:avLst/>
              <a:gdLst/>
              <a:ahLst/>
              <a:cxnLst/>
              <a:rect l="l" t="t" r="r" b="b"/>
              <a:pathLst>
                <a:path w="45731" h="34457" extrusionOk="0">
                  <a:moveTo>
                    <a:pt x="34836" y="0"/>
                  </a:moveTo>
                  <a:lnTo>
                    <a:pt x="15962" y="7823"/>
                  </a:lnTo>
                  <a:lnTo>
                    <a:pt x="0" y="15613"/>
                  </a:lnTo>
                  <a:cubicBezTo>
                    <a:pt x="3864" y="29072"/>
                    <a:pt x="14188" y="34456"/>
                    <a:pt x="14188" y="34456"/>
                  </a:cubicBezTo>
                  <a:cubicBezTo>
                    <a:pt x="27299" y="27362"/>
                    <a:pt x="45731" y="21884"/>
                    <a:pt x="45731" y="21884"/>
                  </a:cubicBezTo>
                  <a:lnTo>
                    <a:pt x="34836" y="0"/>
                  </a:lnTo>
                  <a:close/>
                </a:path>
              </a:pathLst>
            </a:custGeom>
            <a:solidFill>
              <a:srgbClr val="FFD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713150" y="3352700"/>
              <a:ext cx="1143275" cy="861425"/>
            </a:xfrm>
            <a:custGeom>
              <a:avLst/>
              <a:gdLst/>
              <a:ahLst/>
              <a:cxnLst/>
              <a:rect l="l" t="t" r="r" b="b"/>
              <a:pathLst>
                <a:path w="45731" h="34457" extrusionOk="0">
                  <a:moveTo>
                    <a:pt x="34836" y="0"/>
                  </a:moveTo>
                  <a:lnTo>
                    <a:pt x="15962" y="7823"/>
                  </a:lnTo>
                  <a:lnTo>
                    <a:pt x="0" y="15613"/>
                  </a:lnTo>
                  <a:cubicBezTo>
                    <a:pt x="3864" y="29072"/>
                    <a:pt x="14188" y="34456"/>
                    <a:pt x="14188" y="34456"/>
                  </a:cubicBezTo>
                  <a:cubicBezTo>
                    <a:pt x="27299" y="27362"/>
                    <a:pt x="45731" y="21884"/>
                    <a:pt x="45731" y="21884"/>
                  </a:cubicBezTo>
                  <a:lnTo>
                    <a:pt x="3483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228575" y="3322600"/>
              <a:ext cx="478225" cy="669050"/>
            </a:xfrm>
            <a:custGeom>
              <a:avLst/>
              <a:gdLst/>
              <a:ahLst/>
              <a:cxnLst/>
              <a:rect l="l" t="t" r="r" b="b"/>
              <a:pathLst>
                <a:path w="19129" h="26762" extrusionOk="0">
                  <a:moveTo>
                    <a:pt x="10767" y="1"/>
                  </a:moveTo>
                  <a:lnTo>
                    <a:pt x="0" y="6525"/>
                  </a:lnTo>
                  <a:cubicBezTo>
                    <a:pt x="0" y="6525"/>
                    <a:pt x="10197" y="20047"/>
                    <a:pt x="6460" y="26761"/>
                  </a:cubicBezTo>
                  <a:cubicBezTo>
                    <a:pt x="8044" y="26191"/>
                    <a:pt x="12636" y="18907"/>
                    <a:pt x="13903" y="18496"/>
                  </a:cubicBezTo>
                  <a:cubicBezTo>
                    <a:pt x="17418" y="17292"/>
                    <a:pt x="19128" y="16817"/>
                    <a:pt x="19128" y="16817"/>
                  </a:cubicBezTo>
                  <a:lnTo>
                    <a:pt x="10767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1713100" y="1387900"/>
              <a:ext cx="608075" cy="934900"/>
            </a:xfrm>
            <a:custGeom>
              <a:avLst/>
              <a:gdLst/>
              <a:ahLst/>
              <a:cxnLst/>
              <a:rect l="l" t="t" r="r" b="b"/>
              <a:pathLst>
                <a:path w="24323" h="37396" extrusionOk="0">
                  <a:moveTo>
                    <a:pt x="11602" y="0"/>
                  </a:moveTo>
                  <a:cubicBezTo>
                    <a:pt x="11162" y="0"/>
                    <a:pt x="10728" y="197"/>
                    <a:pt x="10420" y="560"/>
                  </a:cubicBezTo>
                  <a:cubicBezTo>
                    <a:pt x="10008" y="1067"/>
                    <a:pt x="0" y="13608"/>
                    <a:pt x="6556" y="20607"/>
                  </a:cubicBezTo>
                  <a:cubicBezTo>
                    <a:pt x="8773" y="22982"/>
                    <a:pt x="11338" y="23995"/>
                    <a:pt x="13587" y="24945"/>
                  </a:cubicBezTo>
                  <a:cubicBezTo>
                    <a:pt x="17577" y="26560"/>
                    <a:pt x="20744" y="27827"/>
                    <a:pt x="21314" y="35998"/>
                  </a:cubicBezTo>
                  <a:cubicBezTo>
                    <a:pt x="21344" y="36783"/>
                    <a:pt x="22008" y="37396"/>
                    <a:pt x="22784" y="37396"/>
                  </a:cubicBezTo>
                  <a:cubicBezTo>
                    <a:pt x="22821" y="37396"/>
                    <a:pt x="22859" y="37394"/>
                    <a:pt x="22897" y="37391"/>
                  </a:cubicBezTo>
                  <a:cubicBezTo>
                    <a:pt x="22961" y="37391"/>
                    <a:pt x="23024" y="37391"/>
                    <a:pt x="23087" y="37360"/>
                  </a:cubicBezTo>
                  <a:cubicBezTo>
                    <a:pt x="23816" y="37233"/>
                    <a:pt x="24322" y="36568"/>
                    <a:pt x="24291" y="35808"/>
                  </a:cubicBezTo>
                  <a:cubicBezTo>
                    <a:pt x="23594" y="25769"/>
                    <a:pt x="19097" y="23932"/>
                    <a:pt x="14727" y="22158"/>
                  </a:cubicBezTo>
                  <a:cubicBezTo>
                    <a:pt x="12573" y="21272"/>
                    <a:pt x="10515" y="20448"/>
                    <a:pt x="8741" y="18548"/>
                  </a:cubicBezTo>
                  <a:cubicBezTo>
                    <a:pt x="4751" y="14336"/>
                    <a:pt x="10293" y="5501"/>
                    <a:pt x="12763" y="2429"/>
                  </a:cubicBezTo>
                  <a:cubicBezTo>
                    <a:pt x="13270" y="1795"/>
                    <a:pt x="13175" y="845"/>
                    <a:pt x="12541" y="339"/>
                  </a:cubicBezTo>
                  <a:cubicBezTo>
                    <a:pt x="12258" y="109"/>
                    <a:pt x="11928" y="0"/>
                    <a:pt x="1160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1617300" y="2344750"/>
              <a:ext cx="330975" cy="184575"/>
            </a:xfrm>
            <a:custGeom>
              <a:avLst/>
              <a:gdLst/>
              <a:ahLst/>
              <a:cxnLst/>
              <a:rect l="l" t="t" r="r" b="b"/>
              <a:pathLst>
                <a:path w="13239" h="7383" extrusionOk="0">
                  <a:moveTo>
                    <a:pt x="9101" y="0"/>
                  </a:moveTo>
                  <a:cubicBezTo>
                    <a:pt x="6855" y="0"/>
                    <a:pt x="2510" y="1713"/>
                    <a:pt x="1362" y="2727"/>
                  </a:cubicBezTo>
                  <a:cubicBezTo>
                    <a:pt x="1" y="3899"/>
                    <a:pt x="317" y="7383"/>
                    <a:pt x="317" y="7383"/>
                  </a:cubicBezTo>
                  <a:lnTo>
                    <a:pt x="13238" y="3361"/>
                  </a:lnTo>
                  <a:cubicBezTo>
                    <a:pt x="13238" y="3361"/>
                    <a:pt x="11623" y="1017"/>
                    <a:pt x="10103" y="194"/>
                  </a:cubicBezTo>
                  <a:cubicBezTo>
                    <a:pt x="9864" y="60"/>
                    <a:pt x="9519" y="0"/>
                    <a:pt x="910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813650" y="2344625"/>
              <a:ext cx="134625" cy="105525"/>
            </a:xfrm>
            <a:custGeom>
              <a:avLst/>
              <a:gdLst/>
              <a:ahLst/>
              <a:cxnLst/>
              <a:rect l="l" t="t" r="r" b="b"/>
              <a:pathLst>
                <a:path w="5385" h="4221" extrusionOk="0">
                  <a:moveTo>
                    <a:pt x="1243" y="0"/>
                  </a:moveTo>
                  <a:cubicBezTo>
                    <a:pt x="878" y="0"/>
                    <a:pt x="456" y="47"/>
                    <a:pt x="0" y="136"/>
                  </a:cubicBezTo>
                  <a:cubicBezTo>
                    <a:pt x="1204" y="1339"/>
                    <a:pt x="2059" y="2891"/>
                    <a:pt x="2661" y="4221"/>
                  </a:cubicBezTo>
                  <a:lnTo>
                    <a:pt x="5384" y="3366"/>
                  </a:lnTo>
                  <a:cubicBezTo>
                    <a:pt x="5384" y="3366"/>
                    <a:pt x="3769" y="1022"/>
                    <a:pt x="2249" y="199"/>
                  </a:cubicBezTo>
                  <a:cubicBezTo>
                    <a:pt x="2011" y="63"/>
                    <a:pt x="1665" y="0"/>
                    <a:pt x="124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595125" y="2366825"/>
              <a:ext cx="360275" cy="178350"/>
            </a:xfrm>
            <a:custGeom>
              <a:avLst/>
              <a:gdLst/>
              <a:ahLst/>
              <a:cxnLst/>
              <a:rect l="l" t="t" r="r" b="b"/>
              <a:pathLst>
                <a:path w="14411" h="7134" extrusionOk="0">
                  <a:moveTo>
                    <a:pt x="12428" y="1"/>
                  </a:moveTo>
                  <a:cubicBezTo>
                    <a:pt x="12311" y="1"/>
                    <a:pt x="12190" y="13"/>
                    <a:pt x="12067" y="39"/>
                  </a:cubicBezTo>
                  <a:cubicBezTo>
                    <a:pt x="10578" y="388"/>
                    <a:pt x="2946" y="2985"/>
                    <a:pt x="1078" y="4600"/>
                  </a:cubicBezTo>
                  <a:cubicBezTo>
                    <a:pt x="191" y="5391"/>
                    <a:pt x="1" y="7133"/>
                    <a:pt x="1" y="7133"/>
                  </a:cubicBezTo>
                  <a:lnTo>
                    <a:pt x="14410" y="1148"/>
                  </a:lnTo>
                  <a:cubicBezTo>
                    <a:pt x="14410" y="1148"/>
                    <a:pt x="13576" y="1"/>
                    <a:pt x="12428" y="1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595125" y="2366825"/>
              <a:ext cx="360275" cy="178350"/>
            </a:xfrm>
            <a:custGeom>
              <a:avLst/>
              <a:gdLst/>
              <a:ahLst/>
              <a:cxnLst/>
              <a:rect l="l" t="t" r="r" b="b"/>
              <a:pathLst>
                <a:path w="14411" h="7134" extrusionOk="0">
                  <a:moveTo>
                    <a:pt x="12428" y="1"/>
                  </a:moveTo>
                  <a:cubicBezTo>
                    <a:pt x="12311" y="1"/>
                    <a:pt x="12190" y="13"/>
                    <a:pt x="12067" y="39"/>
                  </a:cubicBezTo>
                  <a:cubicBezTo>
                    <a:pt x="10578" y="388"/>
                    <a:pt x="2946" y="2985"/>
                    <a:pt x="1078" y="4600"/>
                  </a:cubicBezTo>
                  <a:cubicBezTo>
                    <a:pt x="191" y="5391"/>
                    <a:pt x="1" y="7133"/>
                    <a:pt x="1" y="7133"/>
                  </a:cubicBezTo>
                  <a:lnTo>
                    <a:pt x="14410" y="1148"/>
                  </a:lnTo>
                  <a:cubicBezTo>
                    <a:pt x="14410" y="1148"/>
                    <a:pt x="13576" y="1"/>
                    <a:pt x="12428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700375" y="2150200"/>
              <a:ext cx="338100" cy="133700"/>
            </a:xfrm>
            <a:custGeom>
              <a:avLst/>
              <a:gdLst/>
              <a:ahLst/>
              <a:cxnLst/>
              <a:rect l="l" t="t" r="r" b="b"/>
              <a:pathLst>
                <a:path w="13524" h="5348" extrusionOk="0">
                  <a:moveTo>
                    <a:pt x="7572" y="1"/>
                  </a:moveTo>
                  <a:cubicBezTo>
                    <a:pt x="5207" y="1"/>
                    <a:pt x="2445" y="368"/>
                    <a:pt x="1743" y="1230"/>
                  </a:cubicBezTo>
                  <a:cubicBezTo>
                    <a:pt x="634" y="2561"/>
                    <a:pt x="1" y="5347"/>
                    <a:pt x="1" y="5347"/>
                  </a:cubicBezTo>
                  <a:lnTo>
                    <a:pt x="13523" y="4271"/>
                  </a:lnTo>
                  <a:cubicBezTo>
                    <a:pt x="13523" y="4271"/>
                    <a:pt x="12478" y="914"/>
                    <a:pt x="10800" y="344"/>
                  </a:cubicBezTo>
                  <a:cubicBezTo>
                    <a:pt x="10173" y="123"/>
                    <a:pt x="8939" y="1"/>
                    <a:pt x="757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2700375" y="2158775"/>
              <a:ext cx="95050" cy="125125"/>
            </a:xfrm>
            <a:custGeom>
              <a:avLst/>
              <a:gdLst/>
              <a:ahLst/>
              <a:cxnLst/>
              <a:rect l="l" t="t" r="r" b="b"/>
              <a:pathLst>
                <a:path w="3802" h="5005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819" y="191"/>
                    <a:pt x="2059" y="476"/>
                    <a:pt x="1743" y="887"/>
                  </a:cubicBezTo>
                  <a:cubicBezTo>
                    <a:pt x="634" y="2218"/>
                    <a:pt x="1" y="5004"/>
                    <a:pt x="1" y="5004"/>
                  </a:cubicBezTo>
                  <a:lnTo>
                    <a:pt x="2851" y="4783"/>
                  </a:lnTo>
                  <a:cubicBezTo>
                    <a:pt x="2914" y="3326"/>
                    <a:pt x="3136" y="1552"/>
                    <a:pt x="380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2682175" y="2199625"/>
              <a:ext cx="389550" cy="60525"/>
            </a:xfrm>
            <a:custGeom>
              <a:avLst/>
              <a:gdLst/>
              <a:ahLst/>
              <a:cxnLst/>
              <a:rect l="l" t="t" r="r" b="b"/>
              <a:pathLst>
                <a:path w="15582" h="2421" extrusionOk="0">
                  <a:moveTo>
                    <a:pt x="8200" y="0"/>
                  </a:moveTo>
                  <a:cubicBezTo>
                    <a:pt x="5423" y="0"/>
                    <a:pt x="2568" y="190"/>
                    <a:pt x="1742" y="330"/>
                  </a:cubicBezTo>
                  <a:cubicBezTo>
                    <a:pt x="380" y="552"/>
                    <a:pt x="0" y="2230"/>
                    <a:pt x="0" y="2230"/>
                  </a:cubicBezTo>
                  <a:lnTo>
                    <a:pt x="15582" y="2420"/>
                  </a:lnTo>
                  <a:cubicBezTo>
                    <a:pt x="15582" y="2420"/>
                    <a:pt x="14758" y="869"/>
                    <a:pt x="13650" y="489"/>
                  </a:cubicBezTo>
                  <a:cubicBezTo>
                    <a:pt x="12607" y="122"/>
                    <a:pt x="10428" y="0"/>
                    <a:pt x="8200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682175" y="2199625"/>
              <a:ext cx="389550" cy="60525"/>
            </a:xfrm>
            <a:custGeom>
              <a:avLst/>
              <a:gdLst/>
              <a:ahLst/>
              <a:cxnLst/>
              <a:rect l="l" t="t" r="r" b="b"/>
              <a:pathLst>
                <a:path w="15582" h="2421" extrusionOk="0">
                  <a:moveTo>
                    <a:pt x="8200" y="0"/>
                  </a:moveTo>
                  <a:cubicBezTo>
                    <a:pt x="5423" y="0"/>
                    <a:pt x="2568" y="190"/>
                    <a:pt x="1742" y="330"/>
                  </a:cubicBezTo>
                  <a:cubicBezTo>
                    <a:pt x="380" y="552"/>
                    <a:pt x="0" y="2230"/>
                    <a:pt x="0" y="2230"/>
                  </a:cubicBezTo>
                  <a:lnTo>
                    <a:pt x="15582" y="2420"/>
                  </a:lnTo>
                  <a:cubicBezTo>
                    <a:pt x="15582" y="2420"/>
                    <a:pt x="14758" y="869"/>
                    <a:pt x="13650" y="489"/>
                  </a:cubicBezTo>
                  <a:cubicBezTo>
                    <a:pt x="12607" y="122"/>
                    <a:pt x="10428" y="0"/>
                    <a:pt x="8200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2203975" y="2226400"/>
              <a:ext cx="212200" cy="240625"/>
            </a:xfrm>
            <a:custGeom>
              <a:avLst/>
              <a:gdLst/>
              <a:ahLst/>
              <a:cxnLst/>
              <a:rect l="l" t="t" r="r" b="b"/>
              <a:pathLst>
                <a:path w="8488" h="9625" extrusionOk="0">
                  <a:moveTo>
                    <a:pt x="5598" y="1"/>
                  </a:moveTo>
                  <a:cubicBezTo>
                    <a:pt x="5548" y="1"/>
                    <a:pt x="5497" y="7"/>
                    <a:pt x="5447" y="19"/>
                  </a:cubicBezTo>
                  <a:lnTo>
                    <a:pt x="665" y="938"/>
                  </a:lnTo>
                  <a:cubicBezTo>
                    <a:pt x="254" y="1001"/>
                    <a:pt x="0" y="1413"/>
                    <a:pt x="64" y="1793"/>
                  </a:cubicBezTo>
                  <a:lnTo>
                    <a:pt x="697" y="9013"/>
                  </a:lnTo>
                  <a:cubicBezTo>
                    <a:pt x="754" y="9383"/>
                    <a:pt x="1091" y="9625"/>
                    <a:pt x="1457" y="9625"/>
                  </a:cubicBezTo>
                  <a:cubicBezTo>
                    <a:pt x="1499" y="9625"/>
                    <a:pt x="1541" y="9621"/>
                    <a:pt x="1584" y="9615"/>
                  </a:cubicBezTo>
                  <a:lnTo>
                    <a:pt x="7823" y="8411"/>
                  </a:lnTo>
                  <a:cubicBezTo>
                    <a:pt x="8234" y="8348"/>
                    <a:pt x="8488" y="7936"/>
                    <a:pt x="8424" y="7525"/>
                  </a:cubicBezTo>
                  <a:lnTo>
                    <a:pt x="6302" y="589"/>
                  </a:lnTo>
                  <a:cubicBezTo>
                    <a:pt x="6247" y="259"/>
                    <a:pt x="5930" y="1"/>
                    <a:pt x="559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2207925" y="2261700"/>
              <a:ext cx="208250" cy="205550"/>
            </a:xfrm>
            <a:custGeom>
              <a:avLst/>
              <a:gdLst/>
              <a:ahLst/>
              <a:cxnLst/>
              <a:rect l="l" t="t" r="r" b="b"/>
              <a:pathLst>
                <a:path w="8330" h="8222" extrusionOk="0">
                  <a:moveTo>
                    <a:pt x="6398" y="1"/>
                  </a:moveTo>
                  <a:cubicBezTo>
                    <a:pt x="5384" y="191"/>
                    <a:pt x="4118" y="412"/>
                    <a:pt x="3231" y="602"/>
                  </a:cubicBezTo>
                  <a:cubicBezTo>
                    <a:pt x="2249" y="792"/>
                    <a:pt x="1077" y="919"/>
                    <a:pt x="1" y="1394"/>
                  </a:cubicBezTo>
                  <a:lnTo>
                    <a:pt x="539" y="7601"/>
                  </a:lnTo>
                  <a:cubicBezTo>
                    <a:pt x="622" y="7959"/>
                    <a:pt x="920" y="8221"/>
                    <a:pt x="1267" y="8221"/>
                  </a:cubicBezTo>
                  <a:cubicBezTo>
                    <a:pt x="1319" y="8221"/>
                    <a:pt x="1372" y="8215"/>
                    <a:pt x="1426" y="8203"/>
                  </a:cubicBezTo>
                  <a:lnTo>
                    <a:pt x="7665" y="6999"/>
                  </a:lnTo>
                  <a:cubicBezTo>
                    <a:pt x="8076" y="6936"/>
                    <a:pt x="8330" y="6524"/>
                    <a:pt x="8266" y="6113"/>
                  </a:cubicBezTo>
                  <a:lnTo>
                    <a:pt x="6398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384500" y="2233100"/>
              <a:ext cx="2357025" cy="1703500"/>
            </a:xfrm>
            <a:custGeom>
              <a:avLst/>
              <a:gdLst/>
              <a:ahLst/>
              <a:cxnLst/>
              <a:rect l="l" t="t" r="r" b="b"/>
              <a:pathLst>
                <a:path w="94281" h="68140" extrusionOk="0">
                  <a:moveTo>
                    <a:pt x="59223" y="1"/>
                  </a:moveTo>
                  <a:cubicBezTo>
                    <a:pt x="54028" y="1"/>
                    <a:pt x="46605" y="635"/>
                    <a:pt x="36326" y="2475"/>
                  </a:cubicBezTo>
                  <a:cubicBezTo>
                    <a:pt x="18275" y="6465"/>
                    <a:pt x="9186" y="10645"/>
                    <a:pt x="6716" y="13020"/>
                  </a:cubicBezTo>
                  <a:cubicBezTo>
                    <a:pt x="4277" y="15396"/>
                    <a:pt x="1554" y="32307"/>
                    <a:pt x="699" y="48965"/>
                  </a:cubicBezTo>
                  <a:cubicBezTo>
                    <a:pt x="0" y="63120"/>
                    <a:pt x="5271" y="68140"/>
                    <a:pt x="11158" y="68140"/>
                  </a:cubicBezTo>
                  <a:cubicBezTo>
                    <a:pt x="12212" y="68140"/>
                    <a:pt x="13285" y="67979"/>
                    <a:pt x="14348" y="67681"/>
                  </a:cubicBezTo>
                  <a:cubicBezTo>
                    <a:pt x="21315" y="65686"/>
                    <a:pt x="25527" y="41649"/>
                    <a:pt x="26731" y="38356"/>
                  </a:cubicBezTo>
                  <a:cubicBezTo>
                    <a:pt x="27174" y="37121"/>
                    <a:pt x="40348" y="34365"/>
                    <a:pt x="42565" y="33922"/>
                  </a:cubicBezTo>
                  <a:cubicBezTo>
                    <a:pt x="44359" y="33579"/>
                    <a:pt x="54085" y="31852"/>
                    <a:pt x="57815" y="31852"/>
                  </a:cubicBezTo>
                  <a:cubicBezTo>
                    <a:pt x="58563" y="31852"/>
                    <a:pt x="59070" y="31921"/>
                    <a:pt x="59223" y="32085"/>
                  </a:cubicBezTo>
                  <a:cubicBezTo>
                    <a:pt x="61493" y="34666"/>
                    <a:pt x="73934" y="54717"/>
                    <a:pt x="81218" y="54717"/>
                  </a:cubicBezTo>
                  <a:cubicBezTo>
                    <a:pt x="81352" y="54717"/>
                    <a:pt x="81483" y="54710"/>
                    <a:pt x="81613" y="54697"/>
                  </a:cubicBezTo>
                  <a:cubicBezTo>
                    <a:pt x="88802" y="53937"/>
                    <a:pt x="94281" y="47445"/>
                    <a:pt x="87313" y="32275"/>
                  </a:cubicBezTo>
                  <a:cubicBezTo>
                    <a:pt x="80315" y="17106"/>
                    <a:pt x="71511" y="2443"/>
                    <a:pt x="68344" y="1145"/>
                  </a:cubicBezTo>
                  <a:cubicBezTo>
                    <a:pt x="66835" y="526"/>
                    <a:pt x="63952" y="1"/>
                    <a:pt x="5922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2544400" y="28256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10" y="38"/>
                    <a:pt x="5701" y="117"/>
                  </a:cubicBezTo>
                  <a:cubicBezTo>
                    <a:pt x="2250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4" y="12711"/>
                    <a:pt x="7700" y="12673"/>
                    <a:pt x="8108" y="12594"/>
                  </a:cubicBezTo>
                  <a:cubicBezTo>
                    <a:pt x="11560" y="11929"/>
                    <a:pt x="13809" y="8604"/>
                    <a:pt x="13144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2544400" y="28256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10" y="38"/>
                    <a:pt x="5701" y="117"/>
                  </a:cubicBezTo>
                  <a:cubicBezTo>
                    <a:pt x="2250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4" y="12711"/>
                    <a:pt x="7700" y="12673"/>
                    <a:pt x="8108" y="12594"/>
                  </a:cubicBezTo>
                  <a:cubicBezTo>
                    <a:pt x="11560" y="11929"/>
                    <a:pt x="13809" y="8604"/>
                    <a:pt x="13144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580825" y="2860225"/>
              <a:ext cx="270800" cy="249475"/>
            </a:xfrm>
            <a:custGeom>
              <a:avLst/>
              <a:gdLst/>
              <a:ahLst/>
              <a:cxnLst/>
              <a:rect l="l" t="t" r="r" b="b"/>
              <a:pathLst>
                <a:path w="10832" h="9979" extrusionOk="0">
                  <a:moveTo>
                    <a:pt x="5465" y="0"/>
                  </a:moveTo>
                  <a:cubicBezTo>
                    <a:pt x="5146" y="0"/>
                    <a:pt x="4823" y="31"/>
                    <a:pt x="4498" y="96"/>
                  </a:cubicBezTo>
                  <a:cubicBezTo>
                    <a:pt x="1774" y="603"/>
                    <a:pt x="1" y="3232"/>
                    <a:pt x="539" y="5923"/>
                  </a:cubicBezTo>
                  <a:cubicBezTo>
                    <a:pt x="985" y="8318"/>
                    <a:pt x="3071" y="9978"/>
                    <a:pt x="5398" y="9978"/>
                  </a:cubicBezTo>
                  <a:cubicBezTo>
                    <a:pt x="5717" y="9978"/>
                    <a:pt x="6041" y="9947"/>
                    <a:pt x="6366" y="9882"/>
                  </a:cubicBezTo>
                  <a:cubicBezTo>
                    <a:pt x="9090" y="9375"/>
                    <a:pt x="10832" y="6747"/>
                    <a:pt x="10325" y="4055"/>
                  </a:cubicBezTo>
                  <a:cubicBezTo>
                    <a:pt x="9852" y="1660"/>
                    <a:pt x="7787" y="0"/>
                    <a:pt x="546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612500" y="2889550"/>
              <a:ext cx="239125" cy="220175"/>
            </a:xfrm>
            <a:custGeom>
              <a:avLst/>
              <a:gdLst/>
              <a:ahLst/>
              <a:cxnLst/>
              <a:rect l="l" t="t" r="r" b="b"/>
              <a:pathLst>
                <a:path w="9565" h="8807" extrusionOk="0">
                  <a:moveTo>
                    <a:pt x="7348" y="0"/>
                  </a:moveTo>
                  <a:lnTo>
                    <a:pt x="7348" y="0"/>
                  </a:lnTo>
                  <a:cubicBezTo>
                    <a:pt x="7696" y="507"/>
                    <a:pt x="7949" y="1140"/>
                    <a:pt x="8076" y="1805"/>
                  </a:cubicBezTo>
                  <a:cubicBezTo>
                    <a:pt x="8615" y="4497"/>
                    <a:pt x="6841" y="7126"/>
                    <a:pt x="4149" y="7632"/>
                  </a:cubicBezTo>
                  <a:cubicBezTo>
                    <a:pt x="3834" y="7690"/>
                    <a:pt x="3522" y="7718"/>
                    <a:pt x="3216" y="7718"/>
                  </a:cubicBezTo>
                  <a:cubicBezTo>
                    <a:pt x="2009" y="7718"/>
                    <a:pt x="884" y="7288"/>
                    <a:pt x="1" y="6556"/>
                  </a:cubicBezTo>
                  <a:lnTo>
                    <a:pt x="1" y="6556"/>
                  </a:lnTo>
                  <a:cubicBezTo>
                    <a:pt x="904" y="7938"/>
                    <a:pt x="2455" y="8807"/>
                    <a:pt x="4129" y="8807"/>
                  </a:cubicBezTo>
                  <a:cubicBezTo>
                    <a:pt x="4449" y="8807"/>
                    <a:pt x="4774" y="8775"/>
                    <a:pt x="5099" y="8709"/>
                  </a:cubicBezTo>
                  <a:cubicBezTo>
                    <a:pt x="7823" y="8202"/>
                    <a:pt x="9565" y="5574"/>
                    <a:pt x="9058" y="2882"/>
                  </a:cubicBezTo>
                  <a:cubicBezTo>
                    <a:pt x="8836" y="1710"/>
                    <a:pt x="8203" y="697"/>
                    <a:pt x="734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584050" y="2526300"/>
              <a:ext cx="538400" cy="495325"/>
            </a:xfrm>
            <a:custGeom>
              <a:avLst/>
              <a:gdLst/>
              <a:ahLst/>
              <a:cxnLst/>
              <a:rect l="l" t="t" r="r" b="b"/>
              <a:pathLst>
                <a:path w="21536" h="19813" extrusionOk="0">
                  <a:moveTo>
                    <a:pt x="10803" y="0"/>
                  </a:moveTo>
                  <a:cubicBezTo>
                    <a:pt x="10175" y="0"/>
                    <a:pt x="9539" y="60"/>
                    <a:pt x="8899" y="184"/>
                  </a:cubicBezTo>
                  <a:cubicBezTo>
                    <a:pt x="3516" y="1229"/>
                    <a:pt x="0" y="6423"/>
                    <a:pt x="1045" y="11775"/>
                  </a:cubicBezTo>
                  <a:cubicBezTo>
                    <a:pt x="1966" y="16519"/>
                    <a:pt x="6109" y="19813"/>
                    <a:pt x="10765" y="19813"/>
                  </a:cubicBezTo>
                  <a:cubicBezTo>
                    <a:pt x="11392" y="19813"/>
                    <a:pt x="12029" y="19753"/>
                    <a:pt x="12668" y="19629"/>
                  </a:cubicBezTo>
                  <a:cubicBezTo>
                    <a:pt x="18020" y="18615"/>
                    <a:pt x="21535" y="13422"/>
                    <a:pt x="20522" y="8038"/>
                  </a:cubicBezTo>
                  <a:cubicBezTo>
                    <a:pt x="19601" y="3294"/>
                    <a:pt x="15458" y="0"/>
                    <a:pt x="10803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584050" y="2526300"/>
              <a:ext cx="538400" cy="495325"/>
            </a:xfrm>
            <a:custGeom>
              <a:avLst/>
              <a:gdLst/>
              <a:ahLst/>
              <a:cxnLst/>
              <a:rect l="l" t="t" r="r" b="b"/>
              <a:pathLst>
                <a:path w="21536" h="19813" extrusionOk="0">
                  <a:moveTo>
                    <a:pt x="10803" y="0"/>
                  </a:moveTo>
                  <a:cubicBezTo>
                    <a:pt x="10175" y="0"/>
                    <a:pt x="9539" y="60"/>
                    <a:pt x="8899" y="184"/>
                  </a:cubicBezTo>
                  <a:cubicBezTo>
                    <a:pt x="3516" y="1229"/>
                    <a:pt x="0" y="6423"/>
                    <a:pt x="1045" y="11775"/>
                  </a:cubicBezTo>
                  <a:cubicBezTo>
                    <a:pt x="1966" y="16519"/>
                    <a:pt x="6109" y="19813"/>
                    <a:pt x="10765" y="19813"/>
                  </a:cubicBezTo>
                  <a:cubicBezTo>
                    <a:pt x="11392" y="19813"/>
                    <a:pt x="12029" y="19753"/>
                    <a:pt x="12668" y="19629"/>
                  </a:cubicBezTo>
                  <a:cubicBezTo>
                    <a:pt x="18020" y="18615"/>
                    <a:pt x="21535" y="13422"/>
                    <a:pt x="20522" y="8038"/>
                  </a:cubicBezTo>
                  <a:cubicBezTo>
                    <a:pt x="19601" y="3294"/>
                    <a:pt x="15458" y="0"/>
                    <a:pt x="10803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618875" y="2557925"/>
              <a:ext cx="469525" cy="432300"/>
            </a:xfrm>
            <a:custGeom>
              <a:avLst/>
              <a:gdLst/>
              <a:ahLst/>
              <a:cxnLst/>
              <a:rect l="l" t="t" r="r" b="b"/>
              <a:pathLst>
                <a:path w="18781" h="17292" extrusionOk="0">
                  <a:moveTo>
                    <a:pt x="9391" y="1"/>
                  </a:moveTo>
                  <a:cubicBezTo>
                    <a:pt x="8853" y="1"/>
                    <a:pt x="8308" y="51"/>
                    <a:pt x="7760" y="154"/>
                  </a:cubicBezTo>
                  <a:cubicBezTo>
                    <a:pt x="3073" y="1073"/>
                    <a:pt x="1" y="5601"/>
                    <a:pt x="888" y="10288"/>
                  </a:cubicBezTo>
                  <a:cubicBezTo>
                    <a:pt x="1696" y="14416"/>
                    <a:pt x="5305" y="17291"/>
                    <a:pt x="9357" y="17291"/>
                  </a:cubicBezTo>
                  <a:cubicBezTo>
                    <a:pt x="9905" y="17291"/>
                    <a:pt x="10462" y="17238"/>
                    <a:pt x="11022" y="17129"/>
                  </a:cubicBezTo>
                  <a:cubicBezTo>
                    <a:pt x="15709" y="16210"/>
                    <a:pt x="18781" y="11682"/>
                    <a:pt x="17862" y="6995"/>
                  </a:cubicBezTo>
                  <a:cubicBezTo>
                    <a:pt x="17079" y="2855"/>
                    <a:pt x="13456" y="1"/>
                    <a:pt x="9391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672725" y="2630650"/>
              <a:ext cx="414875" cy="359550"/>
            </a:xfrm>
            <a:custGeom>
              <a:avLst/>
              <a:gdLst/>
              <a:ahLst/>
              <a:cxnLst/>
              <a:rect l="l" t="t" r="r" b="b"/>
              <a:pathLst>
                <a:path w="16595" h="14382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4283" y="919"/>
                    <a:pt x="14726" y="1964"/>
                    <a:pt x="14948" y="3104"/>
                  </a:cubicBezTo>
                  <a:cubicBezTo>
                    <a:pt x="15867" y="7791"/>
                    <a:pt x="12795" y="12320"/>
                    <a:pt x="8108" y="13238"/>
                  </a:cubicBezTo>
                  <a:cubicBezTo>
                    <a:pt x="7572" y="13336"/>
                    <a:pt x="7039" y="13384"/>
                    <a:pt x="6513" y="13384"/>
                  </a:cubicBezTo>
                  <a:cubicBezTo>
                    <a:pt x="3988" y="13384"/>
                    <a:pt x="1625" y="12291"/>
                    <a:pt x="0" y="10483"/>
                  </a:cubicBezTo>
                  <a:lnTo>
                    <a:pt x="0" y="10483"/>
                  </a:lnTo>
                  <a:cubicBezTo>
                    <a:pt x="1576" y="12860"/>
                    <a:pt x="4279" y="14381"/>
                    <a:pt x="7214" y="14381"/>
                  </a:cubicBezTo>
                  <a:cubicBezTo>
                    <a:pt x="7759" y="14381"/>
                    <a:pt x="8312" y="14329"/>
                    <a:pt x="8868" y="14220"/>
                  </a:cubicBezTo>
                  <a:cubicBezTo>
                    <a:pt x="13555" y="13301"/>
                    <a:pt x="16595" y="8773"/>
                    <a:pt x="15708" y="4086"/>
                  </a:cubicBezTo>
                  <a:cubicBezTo>
                    <a:pt x="15423" y="2502"/>
                    <a:pt x="14695" y="1109"/>
                    <a:pt x="1368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684600" y="2739125"/>
              <a:ext cx="155200" cy="108900"/>
            </a:xfrm>
            <a:custGeom>
              <a:avLst/>
              <a:gdLst/>
              <a:ahLst/>
              <a:cxnLst/>
              <a:rect l="l" t="t" r="r" b="b"/>
              <a:pathLst>
                <a:path w="6208" h="4356" extrusionOk="0">
                  <a:moveTo>
                    <a:pt x="3864" y="0"/>
                  </a:moveTo>
                  <a:lnTo>
                    <a:pt x="824" y="570"/>
                  </a:lnTo>
                  <a:cubicBezTo>
                    <a:pt x="317" y="665"/>
                    <a:pt x="0" y="1140"/>
                    <a:pt x="95" y="1647"/>
                  </a:cubicBezTo>
                  <a:lnTo>
                    <a:pt x="475" y="3642"/>
                  </a:lnTo>
                  <a:cubicBezTo>
                    <a:pt x="559" y="4060"/>
                    <a:pt x="937" y="4355"/>
                    <a:pt x="1372" y="4355"/>
                  </a:cubicBezTo>
                  <a:cubicBezTo>
                    <a:pt x="1431" y="4355"/>
                    <a:pt x="1491" y="4350"/>
                    <a:pt x="1552" y="4339"/>
                  </a:cubicBezTo>
                  <a:lnTo>
                    <a:pt x="4561" y="3769"/>
                  </a:lnTo>
                  <a:lnTo>
                    <a:pt x="6208" y="1488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1867475" y="2699900"/>
              <a:ext cx="155225" cy="108900"/>
            </a:xfrm>
            <a:custGeom>
              <a:avLst/>
              <a:gdLst/>
              <a:ahLst/>
              <a:cxnLst/>
              <a:rect l="l" t="t" r="r" b="b"/>
              <a:pathLst>
                <a:path w="6209" h="4356" extrusionOk="0">
                  <a:moveTo>
                    <a:pt x="4836" y="0"/>
                  </a:moveTo>
                  <a:cubicBezTo>
                    <a:pt x="4777" y="0"/>
                    <a:pt x="4717" y="6"/>
                    <a:pt x="4656" y="17"/>
                  </a:cubicBezTo>
                  <a:lnTo>
                    <a:pt x="1648" y="587"/>
                  </a:lnTo>
                  <a:lnTo>
                    <a:pt x="1" y="2836"/>
                  </a:lnTo>
                  <a:lnTo>
                    <a:pt x="2376" y="4356"/>
                  </a:lnTo>
                  <a:lnTo>
                    <a:pt x="5385" y="3786"/>
                  </a:lnTo>
                  <a:cubicBezTo>
                    <a:pt x="5891" y="3659"/>
                    <a:pt x="6208" y="3216"/>
                    <a:pt x="6113" y="2709"/>
                  </a:cubicBezTo>
                  <a:lnTo>
                    <a:pt x="5733" y="714"/>
                  </a:lnTo>
                  <a:cubicBezTo>
                    <a:pt x="5649" y="296"/>
                    <a:pt x="5271" y="0"/>
                    <a:pt x="48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1692525" y="2768400"/>
              <a:ext cx="147275" cy="80375"/>
            </a:xfrm>
            <a:custGeom>
              <a:avLst/>
              <a:gdLst/>
              <a:ahLst/>
              <a:cxnLst/>
              <a:rect l="l" t="t" r="r" b="b"/>
              <a:pathLst>
                <a:path w="5891" h="3215" extrusionOk="0">
                  <a:moveTo>
                    <a:pt x="0" y="1616"/>
                  </a:moveTo>
                  <a:cubicBezTo>
                    <a:pt x="3" y="1628"/>
                    <a:pt x="5" y="1640"/>
                    <a:pt x="8" y="1652"/>
                  </a:cubicBezTo>
                  <a:lnTo>
                    <a:pt x="8" y="1652"/>
                  </a:lnTo>
                  <a:lnTo>
                    <a:pt x="0" y="1616"/>
                  </a:lnTo>
                  <a:close/>
                  <a:moveTo>
                    <a:pt x="5352" y="1"/>
                  </a:moveTo>
                  <a:lnTo>
                    <a:pt x="4085" y="1743"/>
                  </a:lnTo>
                  <a:lnTo>
                    <a:pt x="1077" y="2313"/>
                  </a:lnTo>
                  <a:cubicBezTo>
                    <a:pt x="1016" y="2324"/>
                    <a:pt x="956" y="2329"/>
                    <a:pt x="897" y="2329"/>
                  </a:cubicBezTo>
                  <a:cubicBezTo>
                    <a:pt x="474" y="2329"/>
                    <a:pt x="106" y="2051"/>
                    <a:pt x="8" y="1652"/>
                  </a:cubicBezTo>
                  <a:lnTo>
                    <a:pt x="8" y="1652"/>
                  </a:lnTo>
                  <a:lnTo>
                    <a:pt x="190" y="2471"/>
                  </a:lnTo>
                  <a:cubicBezTo>
                    <a:pt x="275" y="2893"/>
                    <a:pt x="659" y="3215"/>
                    <a:pt x="1077" y="3215"/>
                  </a:cubicBezTo>
                  <a:cubicBezTo>
                    <a:pt x="1129" y="3215"/>
                    <a:pt x="1182" y="3210"/>
                    <a:pt x="1235" y="3199"/>
                  </a:cubicBezTo>
                  <a:lnTo>
                    <a:pt x="4275" y="2598"/>
                  </a:lnTo>
                  <a:lnTo>
                    <a:pt x="5891" y="317"/>
                  </a:lnTo>
                  <a:lnTo>
                    <a:pt x="5352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867475" y="2746250"/>
              <a:ext cx="155225" cy="62550"/>
            </a:xfrm>
            <a:custGeom>
              <a:avLst/>
              <a:gdLst/>
              <a:ahLst/>
              <a:cxnLst/>
              <a:rect l="l" t="t" r="r" b="b"/>
              <a:pathLst>
                <a:path w="6209" h="2502" extrusionOk="0">
                  <a:moveTo>
                    <a:pt x="5955" y="0"/>
                  </a:moveTo>
                  <a:lnTo>
                    <a:pt x="5959" y="24"/>
                  </a:lnTo>
                  <a:lnTo>
                    <a:pt x="5959" y="24"/>
                  </a:lnTo>
                  <a:cubicBezTo>
                    <a:pt x="5958" y="16"/>
                    <a:pt x="5956" y="8"/>
                    <a:pt x="5955" y="0"/>
                  </a:cubicBezTo>
                  <a:close/>
                  <a:moveTo>
                    <a:pt x="5959" y="24"/>
                  </a:moveTo>
                  <a:cubicBezTo>
                    <a:pt x="6039" y="492"/>
                    <a:pt x="5724" y="983"/>
                    <a:pt x="5226" y="1077"/>
                  </a:cubicBezTo>
                  <a:lnTo>
                    <a:pt x="2218" y="1647"/>
                  </a:lnTo>
                  <a:lnTo>
                    <a:pt x="381" y="475"/>
                  </a:lnTo>
                  <a:lnTo>
                    <a:pt x="1" y="982"/>
                  </a:lnTo>
                  <a:lnTo>
                    <a:pt x="2376" y="2502"/>
                  </a:lnTo>
                  <a:lnTo>
                    <a:pt x="5385" y="1932"/>
                  </a:lnTo>
                  <a:cubicBezTo>
                    <a:pt x="5891" y="1837"/>
                    <a:pt x="6208" y="1362"/>
                    <a:pt x="6113" y="855"/>
                  </a:cubicBezTo>
                  <a:lnTo>
                    <a:pt x="5959" y="24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1777225" y="2607275"/>
              <a:ext cx="111675" cy="152450"/>
            </a:xfrm>
            <a:custGeom>
              <a:avLst/>
              <a:gdLst/>
              <a:ahLst/>
              <a:cxnLst/>
              <a:rect l="l" t="t" r="r" b="b"/>
              <a:pathLst>
                <a:path w="4467" h="6098" extrusionOk="0">
                  <a:moveTo>
                    <a:pt x="2989" y="0"/>
                  </a:moveTo>
                  <a:cubicBezTo>
                    <a:pt x="2933" y="0"/>
                    <a:pt x="2876" y="6"/>
                    <a:pt x="2819" y="17"/>
                  </a:cubicBezTo>
                  <a:lnTo>
                    <a:pt x="824" y="397"/>
                  </a:lnTo>
                  <a:cubicBezTo>
                    <a:pt x="317" y="492"/>
                    <a:pt x="1" y="967"/>
                    <a:pt x="96" y="1442"/>
                  </a:cubicBezTo>
                  <a:lnTo>
                    <a:pt x="697" y="4482"/>
                  </a:lnTo>
                  <a:lnTo>
                    <a:pt x="2978" y="6097"/>
                  </a:lnTo>
                  <a:lnTo>
                    <a:pt x="4466" y="3754"/>
                  </a:lnTo>
                  <a:lnTo>
                    <a:pt x="3864" y="714"/>
                  </a:lnTo>
                  <a:cubicBezTo>
                    <a:pt x="3781" y="296"/>
                    <a:pt x="3403" y="0"/>
                    <a:pt x="2989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819200" y="2788200"/>
              <a:ext cx="110850" cy="152450"/>
            </a:xfrm>
            <a:custGeom>
              <a:avLst/>
              <a:gdLst/>
              <a:ahLst/>
              <a:cxnLst/>
              <a:rect l="l" t="t" r="r" b="b"/>
              <a:pathLst>
                <a:path w="4434" h="6098" extrusionOk="0">
                  <a:moveTo>
                    <a:pt x="1520" y="0"/>
                  </a:moveTo>
                  <a:lnTo>
                    <a:pt x="0" y="2344"/>
                  </a:lnTo>
                  <a:lnTo>
                    <a:pt x="570" y="5384"/>
                  </a:lnTo>
                  <a:cubicBezTo>
                    <a:pt x="654" y="5802"/>
                    <a:pt x="1032" y="6098"/>
                    <a:pt x="1467" y="6098"/>
                  </a:cubicBezTo>
                  <a:cubicBezTo>
                    <a:pt x="1526" y="6098"/>
                    <a:pt x="1586" y="6092"/>
                    <a:pt x="1647" y="6081"/>
                  </a:cubicBezTo>
                  <a:lnTo>
                    <a:pt x="3610" y="5701"/>
                  </a:lnTo>
                  <a:cubicBezTo>
                    <a:pt x="4117" y="5606"/>
                    <a:pt x="4434" y="5131"/>
                    <a:pt x="4339" y="4656"/>
                  </a:cubicBezTo>
                  <a:lnTo>
                    <a:pt x="3769" y="161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828700" y="2607275"/>
              <a:ext cx="60200" cy="152450"/>
            </a:xfrm>
            <a:custGeom>
              <a:avLst/>
              <a:gdLst/>
              <a:ahLst/>
              <a:cxnLst/>
              <a:rect l="l" t="t" r="r" b="b"/>
              <a:pathLst>
                <a:path w="2408" h="6098" extrusionOk="0">
                  <a:moveTo>
                    <a:pt x="40" y="137"/>
                  </a:moveTo>
                  <a:cubicBezTo>
                    <a:pt x="27" y="139"/>
                    <a:pt x="13" y="141"/>
                    <a:pt x="0" y="144"/>
                  </a:cubicBezTo>
                  <a:lnTo>
                    <a:pt x="40" y="137"/>
                  </a:lnTo>
                  <a:close/>
                  <a:moveTo>
                    <a:pt x="929" y="0"/>
                  </a:moveTo>
                  <a:cubicBezTo>
                    <a:pt x="873" y="0"/>
                    <a:pt x="817" y="6"/>
                    <a:pt x="760" y="17"/>
                  </a:cubicBezTo>
                  <a:lnTo>
                    <a:pt x="40" y="137"/>
                  </a:lnTo>
                  <a:lnTo>
                    <a:pt x="40" y="137"/>
                  </a:lnTo>
                  <a:cubicBezTo>
                    <a:pt x="87" y="130"/>
                    <a:pt x="133" y="127"/>
                    <a:pt x="179" y="127"/>
                  </a:cubicBezTo>
                  <a:cubicBezTo>
                    <a:pt x="615" y="127"/>
                    <a:pt x="993" y="426"/>
                    <a:pt x="1077" y="872"/>
                  </a:cubicBezTo>
                  <a:lnTo>
                    <a:pt x="1647" y="3881"/>
                  </a:lnTo>
                  <a:lnTo>
                    <a:pt x="475" y="5781"/>
                  </a:lnTo>
                  <a:lnTo>
                    <a:pt x="919" y="6097"/>
                  </a:lnTo>
                  <a:lnTo>
                    <a:pt x="2407" y="3754"/>
                  </a:lnTo>
                  <a:lnTo>
                    <a:pt x="1805" y="745"/>
                  </a:lnTo>
                  <a:cubicBezTo>
                    <a:pt x="1722" y="299"/>
                    <a:pt x="1343" y="0"/>
                    <a:pt x="929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849275" y="2788200"/>
              <a:ext cx="80775" cy="146500"/>
            </a:xfrm>
            <a:custGeom>
              <a:avLst/>
              <a:gdLst/>
              <a:ahLst/>
              <a:cxnLst/>
              <a:rect l="l" t="t" r="r" b="b"/>
              <a:pathLst>
                <a:path w="3231" h="5860" extrusionOk="0">
                  <a:moveTo>
                    <a:pt x="317" y="0"/>
                  </a:moveTo>
                  <a:lnTo>
                    <a:pt x="1" y="444"/>
                  </a:lnTo>
                  <a:lnTo>
                    <a:pt x="1837" y="1774"/>
                  </a:lnTo>
                  <a:lnTo>
                    <a:pt x="2407" y="4782"/>
                  </a:lnTo>
                  <a:cubicBezTo>
                    <a:pt x="2500" y="5276"/>
                    <a:pt x="2201" y="5740"/>
                    <a:pt x="1717" y="5851"/>
                  </a:cubicBezTo>
                  <a:lnTo>
                    <a:pt x="1717" y="5851"/>
                  </a:lnTo>
                  <a:lnTo>
                    <a:pt x="2439" y="5701"/>
                  </a:lnTo>
                  <a:cubicBezTo>
                    <a:pt x="2914" y="5606"/>
                    <a:pt x="3231" y="5131"/>
                    <a:pt x="3136" y="4656"/>
                  </a:cubicBezTo>
                  <a:lnTo>
                    <a:pt x="2566" y="1616"/>
                  </a:lnTo>
                  <a:lnTo>
                    <a:pt x="317" y="0"/>
                  </a:lnTo>
                  <a:close/>
                  <a:moveTo>
                    <a:pt x="1717" y="5851"/>
                  </a:moveTo>
                  <a:lnTo>
                    <a:pt x="1679" y="5859"/>
                  </a:lnTo>
                  <a:cubicBezTo>
                    <a:pt x="1692" y="5857"/>
                    <a:pt x="1705" y="5854"/>
                    <a:pt x="1717" y="585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384500" y="2614025"/>
              <a:ext cx="668275" cy="1322575"/>
            </a:xfrm>
            <a:custGeom>
              <a:avLst/>
              <a:gdLst/>
              <a:ahLst/>
              <a:cxnLst/>
              <a:rect l="l" t="t" r="r" b="b"/>
              <a:pathLst>
                <a:path w="26731" h="52903" extrusionOk="0">
                  <a:moveTo>
                    <a:pt x="5544" y="0"/>
                  </a:moveTo>
                  <a:lnTo>
                    <a:pt x="5544" y="0"/>
                  </a:lnTo>
                  <a:cubicBezTo>
                    <a:pt x="3454" y="5574"/>
                    <a:pt x="1427" y="19730"/>
                    <a:pt x="699" y="33728"/>
                  </a:cubicBezTo>
                  <a:cubicBezTo>
                    <a:pt x="0" y="47883"/>
                    <a:pt x="5294" y="52903"/>
                    <a:pt x="11168" y="52903"/>
                  </a:cubicBezTo>
                  <a:cubicBezTo>
                    <a:pt x="12220" y="52903"/>
                    <a:pt x="13290" y="52742"/>
                    <a:pt x="14348" y="52444"/>
                  </a:cubicBezTo>
                  <a:cubicBezTo>
                    <a:pt x="21315" y="50449"/>
                    <a:pt x="25527" y="26412"/>
                    <a:pt x="26731" y="23119"/>
                  </a:cubicBezTo>
                  <a:cubicBezTo>
                    <a:pt x="7697" y="21408"/>
                    <a:pt x="5164" y="8266"/>
                    <a:pt x="5544" y="0"/>
                  </a:cubicBezTo>
                  <a:close/>
                </a:path>
              </a:pathLst>
            </a:custGeom>
            <a:solidFill>
              <a:srgbClr val="2A3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2865050" y="2284675"/>
              <a:ext cx="876475" cy="1316375"/>
            </a:xfrm>
            <a:custGeom>
              <a:avLst/>
              <a:gdLst/>
              <a:ahLst/>
              <a:cxnLst/>
              <a:rect l="l" t="t" r="r" b="b"/>
              <a:pathLst>
                <a:path w="35059" h="52655" extrusionOk="0">
                  <a:moveTo>
                    <a:pt x="10388" y="0"/>
                  </a:moveTo>
                  <a:lnTo>
                    <a:pt x="10388" y="0"/>
                  </a:lnTo>
                  <a:cubicBezTo>
                    <a:pt x="14284" y="8487"/>
                    <a:pt x="15550" y="21598"/>
                    <a:pt x="1" y="30086"/>
                  </a:cubicBezTo>
                  <a:cubicBezTo>
                    <a:pt x="2364" y="32729"/>
                    <a:pt x="14712" y="52654"/>
                    <a:pt x="21964" y="52654"/>
                  </a:cubicBezTo>
                  <a:cubicBezTo>
                    <a:pt x="22098" y="52654"/>
                    <a:pt x="22229" y="52648"/>
                    <a:pt x="22359" y="52634"/>
                  </a:cubicBezTo>
                  <a:cubicBezTo>
                    <a:pt x="29580" y="51874"/>
                    <a:pt x="35059" y="45382"/>
                    <a:pt x="28091" y="30212"/>
                  </a:cubicBezTo>
                  <a:cubicBezTo>
                    <a:pt x="21853" y="16721"/>
                    <a:pt x="14220" y="3642"/>
                    <a:pt x="1038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683025" y="3055000"/>
              <a:ext cx="369750" cy="410950"/>
            </a:xfrm>
            <a:custGeom>
              <a:avLst/>
              <a:gdLst/>
              <a:ahLst/>
              <a:cxnLst/>
              <a:rect l="l" t="t" r="r" b="b"/>
              <a:pathLst>
                <a:path w="14790" h="16438" extrusionOk="0">
                  <a:moveTo>
                    <a:pt x="63" y="1"/>
                  </a:moveTo>
                  <a:lnTo>
                    <a:pt x="0" y="96"/>
                  </a:lnTo>
                  <a:cubicBezTo>
                    <a:pt x="0" y="96"/>
                    <a:pt x="4307" y="12985"/>
                    <a:pt x="11971" y="16437"/>
                  </a:cubicBezTo>
                  <a:cubicBezTo>
                    <a:pt x="13364" y="11307"/>
                    <a:pt x="14314" y="6778"/>
                    <a:pt x="14790" y="5511"/>
                  </a:cubicBezTo>
                  <a:cubicBezTo>
                    <a:pt x="7981" y="4878"/>
                    <a:pt x="3294" y="2788"/>
                    <a:pt x="63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603050" y="3160300"/>
              <a:ext cx="795700" cy="852900"/>
            </a:xfrm>
            <a:custGeom>
              <a:avLst/>
              <a:gdLst/>
              <a:ahLst/>
              <a:cxnLst/>
              <a:rect l="l" t="t" r="r" b="b"/>
              <a:pathLst>
                <a:path w="31828" h="34116" extrusionOk="0">
                  <a:moveTo>
                    <a:pt x="25505" y="0"/>
                  </a:moveTo>
                  <a:cubicBezTo>
                    <a:pt x="19801" y="0"/>
                    <a:pt x="10641" y="5226"/>
                    <a:pt x="10641" y="5226"/>
                  </a:cubicBezTo>
                  <a:cubicBezTo>
                    <a:pt x="8139" y="7000"/>
                    <a:pt x="7791" y="8963"/>
                    <a:pt x="8741" y="10863"/>
                  </a:cubicBezTo>
                  <a:cubicBezTo>
                    <a:pt x="9375" y="12162"/>
                    <a:pt x="10800" y="12383"/>
                    <a:pt x="10800" y="12383"/>
                  </a:cubicBezTo>
                  <a:cubicBezTo>
                    <a:pt x="9185" y="13112"/>
                    <a:pt x="7823" y="13713"/>
                    <a:pt x="7316" y="14632"/>
                  </a:cubicBezTo>
                  <a:cubicBezTo>
                    <a:pt x="5606" y="17704"/>
                    <a:pt x="8234" y="20047"/>
                    <a:pt x="8234" y="20047"/>
                  </a:cubicBezTo>
                  <a:cubicBezTo>
                    <a:pt x="8234" y="20047"/>
                    <a:pt x="3199" y="21314"/>
                    <a:pt x="4149" y="25209"/>
                  </a:cubicBezTo>
                  <a:cubicBezTo>
                    <a:pt x="4751" y="27679"/>
                    <a:pt x="7158" y="28059"/>
                    <a:pt x="7158" y="28059"/>
                  </a:cubicBezTo>
                  <a:cubicBezTo>
                    <a:pt x="5543" y="30656"/>
                    <a:pt x="0" y="30783"/>
                    <a:pt x="0" y="30783"/>
                  </a:cubicBezTo>
                  <a:cubicBezTo>
                    <a:pt x="431" y="33278"/>
                    <a:pt x="2115" y="34115"/>
                    <a:pt x="4422" y="34115"/>
                  </a:cubicBezTo>
                  <a:cubicBezTo>
                    <a:pt x="7035" y="34115"/>
                    <a:pt x="10448" y="33040"/>
                    <a:pt x="13745" y="32081"/>
                  </a:cubicBezTo>
                  <a:cubicBezTo>
                    <a:pt x="20110" y="30181"/>
                    <a:pt x="19192" y="24164"/>
                    <a:pt x="19192" y="24164"/>
                  </a:cubicBezTo>
                  <a:cubicBezTo>
                    <a:pt x="25621" y="22739"/>
                    <a:pt x="24417" y="16279"/>
                    <a:pt x="24417" y="16279"/>
                  </a:cubicBezTo>
                  <a:cubicBezTo>
                    <a:pt x="29041" y="13682"/>
                    <a:pt x="26888" y="8171"/>
                    <a:pt x="26888" y="8171"/>
                  </a:cubicBezTo>
                  <a:cubicBezTo>
                    <a:pt x="26888" y="8171"/>
                    <a:pt x="31828" y="5353"/>
                    <a:pt x="29294" y="1584"/>
                  </a:cubicBezTo>
                  <a:cubicBezTo>
                    <a:pt x="28531" y="442"/>
                    <a:pt x="27164" y="0"/>
                    <a:pt x="2550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898375" y="3161100"/>
              <a:ext cx="500375" cy="790175"/>
            </a:xfrm>
            <a:custGeom>
              <a:avLst/>
              <a:gdLst/>
              <a:ahLst/>
              <a:cxnLst/>
              <a:rect l="l" t="t" r="r" b="b"/>
              <a:pathLst>
                <a:path w="20015" h="31607" extrusionOk="0">
                  <a:moveTo>
                    <a:pt x="14346" y="1"/>
                  </a:moveTo>
                  <a:lnTo>
                    <a:pt x="14346" y="1"/>
                  </a:lnTo>
                  <a:cubicBezTo>
                    <a:pt x="15455" y="856"/>
                    <a:pt x="16785" y="2217"/>
                    <a:pt x="16785" y="3579"/>
                  </a:cubicBezTo>
                  <a:cubicBezTo>
                    <a:pt x="16785" y="5859"/>
                    <a:pt x="14156" y="8013"/>
                    <a:pt x="8867" y="9723"/>
                  </a:cubicBezTo>
                  <a:cubicBezTo>
                    <a:pt x="8867" y="9723"/>
                    <a:pt x="11939" y="8984"/>
                    <a:pt x="13482" y="8984"/>
                  </a:cubicBezTo>
                  <a:cubicBezTo>
                    <a:pt x="13909" y="8984"/>
                    <a:pt x="14218" y="9041"/>
                    <a:pt x="14314" y="9185"/>
                  </a:cubicBezTo>
                  <a:cubicBezTo>
                    <a:pt x="15138" y="10388"/>
                    <a:pt x="14473" y="14252"/>
                    <a:pt x="12161" y="15455"/>
                  </a:cubicBezTo>
                  <a:cubicBezTo>
                    <a:pt x="9849" y="16658"/>
                    <a:pt x="3515" y="18717"/>
                    <a:pt x="3515" y="18717"/>
                  </a:cubicBezTo>
                  <a:cubicBezTo>
                    <a:pt x="3515" y="18717"/>
                    <a:pt x="8899" y="17862"/>
                    <a:pt x="11464" y="17102"/>
                  </a:cubicBezTo>
                  <a:cubicBezTo>
                    <a:pt x="11480" y="17098"/>
                    <a:pt x="11496" y="17096"/>
                    <a:pt x="11511" y="17096"/>
                  </a:cubicBezTo>
                  <a:cubicBezTo>
                    <a:pt x="12106" y="17096"/>
                    <a:pt x="12232" y="20062"/>
                    <a:pt x="10039" y="21884"/>
                  </a:cubicBezTo>
                  <a:cubicBezTo>
                    <a:pt x="7822" y="23784"/>
                    <a:pt x="6461" y="23974"/>
                    <a:pt x="6461" y="23974"/>
                  </a:cubicBezTo>
                  <a:lnTo>
                    <a:pt x="0" y="26064"/>
                  </a:lnTo>
                  <a:cubicBezTo>
                    <a:pt x="0" y="26064"/>
                    <a:pt x="4329" y="25363"/>
                    <a:pt x="5625" y="25363"/>
                  </a:cubicBezTo>
                  <a:cubicBezTo>
                    <a:pt x="5786" y="25363"/>
                    <a:pt x="5901" y="25374"/>
                    <a:pt x="5954" y="25399"/>
                  </a:cubicBezTo>
                  <a:cubicBezTo>
                    <a:pt x="6619" y="25716"/>
                    <a:pt x="6334" y="28883"/>
                    <a:pt x="3104" y="31606"/>
                  </a:cubicBezTo>
                  <a:cubicBezTo>
                    <a:pt x="8171" y="29389"/>
                    <a:pt x="7411" y="24132"/>
                    <a:pt x="7411" y="24132"/>
                  </a:cubicBezTo>
                  <a:cubicBezTo>
                    <a:pt x="13808" y="22707"/>
                    <a:pt x="12604" y="16247"/>
                    <a:pt x="12604" y="16247"/>
                  </a:cubicBezTo>
                  <a:cubicBezTo>
                    <a:pt x="17228" y="13650"/>
                    <a:pt x="15075" y="8139"/>
                    <a:pt x="15075" y="8139"/>
                  </a:cubicBezTo>
                  <a:cubicBezTo>
                    <a:pt x="15075" y="8139"/>
                    <a:pt x="20015" y="5321"/>
                    <a:pt x="17481" y="1552"/>
                  </a:cubicBezTo>
                  <a:cubicBezTo>
                    <a:pt x="16816" y="571"/>
                    <a:pt x="15708" y="96"/>
                    <a:pt x="14346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865050" y="2783450"/>
              <a:ext cx="274775" cy="467150"/>
            </a:xfrm>
            <a:custGeom>
              <a:avLst/>
              <a:gdLst/>
              <a:ahLst/>
              <a:cxnLst/>
              <a:rect l="l" t="t" r="r" b="b"/>
              <a:pathLst>
                <a:path w="10991" h="18686" extrusionOk="0">
                  <a:moveTo>
                    <a:pt x="10705" y="0"/>
                  </a:moveTo>
                  <a:lnTo>
                    <a:pt x="10705" y="0"/>
                  </a:lnTo>
                  <a:cubicBezTo>
                    <a:pt x="8773" y="3674"/>
                    <a:pt x="5385" y="7189"/>
                    <a:pt x="1" y="10135"/>
                  </a:cubicBezTo>
                  <a:cubicBezTo>
                    <a:pt x="919" y="11148"/>
                    <a:pt x="3263" y="14695"/>
                    <a:pt x="6240" y="18685"/>
                  </a:cubicBezTo>
                  <a:cubicBezTo>
                    <a:pt x="10990" y="12858"/>
                    <a:pt x="10768" y="1742"/>
                    <a:pt x="10705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2255425" y="2559425"/>
              <a:ext cx="198750" cy="116300"/>
            </a:xfrm>
            <a:custGeom>
              <a:avLst/>
              <a:gdLst/>
              <a:ahLst/>
              <a:cxnLst/>
              <a:rect l="l" t="t" r="r" b="b"/>
              <a:pathLst>
                <a:path w="7950" h="4652" extrusionOk="0">
                  <a:moveTo>
                    <a:pt x="6197" y="0"/>
                  </a:moveTo>
                  <a:cubicBezTo>
                    <a:pt x="6096" y="0"/>
                    <a:pt x="5994" y="10"/>
                    <a:pt x="5891" y="31"/>
                  </a:cubicBezTo>
                  <a:lnTo>
                    <a:pt x="1363" y="886"/>
                  </a:lnTo>
                  <a:cubicBezTo>
                    <a:pt x="539" y="1044"/>
                    <a:pt x="1" y="1804"/>
                    <a:pt x="159" y="2564"/>
                  </a:cubicBezTo>
                  <a:lnTo>
                    <a:pt x="349" y="3514"/>
                  </a:lnTo>
                  <a:cubicBezTo>
                    <a:pt x="460" y="4180"/>
                    <a:pt x="1082" y="4652"/>
                    <a:pt x="1788" y="4652"/>
                  </a:cubicBezTo>
                  <a:cubicBezTo>
                    <a:pt x="1888" y="4652"/>
                    <a:pt x="1989" y="4642"/>
                    <a:pt x="2091" y="4623"/>
                  </a:cubicBezTo>
                  <a:lnTo>
                    <a:pt x="6620" y="3768"/>
                  </a:lnTo>
                  <a:cubicBezTo>
                    <a:pt x="7411" y="3609"/>
                    <a:pt x="7950" y="2849"/>
                    <a:pt x="7791" y="2058"/>
                  </a:cubicBezTo>
                  <a:lnTo>
                    <a:pt x="7633" y="1139"/>
                  </a:lnTo>
                  <a:cubicBezTo>
                    <a:pt x="7495" y="450"/>
                    <a:pt x="6877" y="0"/>
                    <a:pt x="6197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2282350" y="2699800"/>
              <a:ext cx="198750" cy="116850"/>
            </a:xfrm>
            <a:custGeom>
              <a:avLst/>
              <a:gdLst/>
              <a:ahLst/>
              <a:cxnLst/>
              <a:rect l="l" t="t" r="r" b="b"/>
              <a:pathLst>
                <a:path w="7950" h="4674" extrusionOk="0">
                  <a:moveTo>
                    <a:pt x="6155" y="1"/>
                  </a:moveTo>
                  <a:cubicBezTo>
                    <a:pt x="6068" y="1"/>
                    <a:pt x="5980" y="8"/>
                    <a:pt x="5891" y="21"/>
                  </a:cubicBezTo>
                  <a:lnTo>
                    <a:pt x="1362" y="908"/>
                  </a:lnTo>
                  <a:cubicBezTo>
                    <a:pt x="539" y="1066"/>
                    <a:pt x="1" y="1826"/>
                    <a:pt x="159" y="2586"/>
                  </a:cubicBezTo>
                  <a:lnTo>
                    <a:pt x="349" y="3536"/>
                  </a:lnTo>
                  <a:cubicBezTo>
                    <a:pt x="488" y="4202"/>
                    <a:pt x="1088" y="4674"/>
                    <a:pt x="1789" y="4674"/>
                  </a:cubicBezTo>
                  <a:cubicBezTo>
                    <a:pt x="1888" y="4674"/>
                    <a:pt x="1989" y="4664"/>
                    <a:pt x="2091" y="4645"/>
                  </a:cubicBezTo>
                  <a:lnTo>
                    <a:pt x="6619" y="3758"/>
                  </a:lnTo>
                  <a:cubicBezTo>
                    <a:pt x="7411" y="3600"/>
                    <a:pt x="7949" y="2871"/>
                    <a:pt x="7823" y="2080"/>
                  </a:cubicBezTo>
                  <a:lnTo>
                    <a:pt x="7633" y="1161"/>
                  </a:lnTo>
                  <a:cubicBezTo>
                    <a:pt x="7492" y="455"/>
                    <a:pt x="6872" y="1"/>
                    <a:pt x="6155" y="1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255425" y="2559425"/>
              <a:ext cx="198750" cy="116300"/>
            </a:xfrm>
            <a:custGeom>
              <a:avLst/>
              <a:gdLst/>
              <a:ahLst/>
              <a:cxnLst/>
              <a:rect l="l" t="t" r="r" b="b"/>
              <a:pathLst>
                <a:path w="7950" h="4652" extrusionOk="0">
                  <a:moveTo>
                    <a:pt x="6197" y="0"/>
                  </a:moveTo>
                  <a:cubicBezTo>
                    <a:pt x="6096" y="0"/>
                    <a:pt x="5994" y="10"/>
                    <a:pt x="5891" y="31"/>
                  </a:cubicBezTo>
                  <a:lnTo>
                    <a:pt x="1363" y="886"/>
                  </a:lnTo>
                  <a:cubicBezTo>
                    <a:pt x="539" y="1044"/>
                    <a:pt x="1" y="1804"/>
                    <a:pt x="159" y="2564"/>
                  </a:cubicBezTo>
                  <a:lnTo>
                    <a:pt x="349" y="3514"/>
                  </a:lnTo>
                  <a:cubicBezTo>
                    <a:pt x="460" y="4180"/>
                    <a:pt x="1082" y="4652"/>
                    <a:pt x="1788" y="4652"/>
                  </a:cubicBezTo>
                  <a:cubicBezTo>
                    <a:pt x="1888" y="4652"/>
                    <a:pt x="1989" y="4642"/>
                    <a:pt x="2091" y="4623"/>
                  </a:cubicBezTo>
                  <a:lnTo>
                    <a:pt x="6620" y="3768"/>
                  </a:lnTo>
                  <a:cubicBezTo>
                    <a:pt x="7411" y="3609"/>
                    <a:pt x="7950" y="2849"/>
                    <a:pt x="7791" y="2058"/>
                  </a:cubicBezTo>
                  <a:lnTo>
                    <a:pt x="7633" y="1139"/>
                  </a:lnTo>
                  <a:cubicBezTo>
                    <a:pt x="7495" y="450"/>
                    <a:pt x="6877" y="0"/>
                    <a:pt x="6197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2282350" y="2699800"/>
              <a:ext cx="198750" cy="116850"/>
            </a:xfrm>
            <a:custGeom>
              <a:avLst/>
              <a:gdLst/>
              <a:ahLst/>
              <a:cxnLst/>
              <a:rect l="l" t="t" r="r" b="b"/>
              <a:pathLst>
                <a:path w="7950" h="4674" extrusionOk="0">
                  <a:moveTo>
                    <a:pt x="6155" y="1"/>
                  </a:moveTo>
                  <a:cubicBezTo>
                    <a:pt x="6068" y="1"/>
                    <a:pt x="5980" y="8"/>
                    <a:pt x="5891" y="21"/>
                  </a:cubicBezTo>
                  <a:lnTo>
                    <a:pt x="1362" y="908"/>
                  </a:lnTo>
                  <a:cubicBezTo>
                    <a:pt x="539" y="1066"/>
                    <a:pt x="1" y="1826"/>
                    <a:pt x="159" y="2586"/>
                  </a:cubicBezTo>
                  <a:lnTo>
                    <a:pt x="349" y="3536"/>
                  </a:lnTo>
                  <a:cubicBezTo>
                    <a:pt x="488" y="4202"/>
                    <a:pt x="1088" y="4674"/>
                    <a:pt x="1789" y="4674"/>
                  </a:cubicBezTo>
                  <a:cubicBezTo>
                    <a:pt x="1888" y="4674"/>
                    <a:pt x="1989" y="4664"/>
                    <a:pt x="2091" y="4645"/>
                  </a:cubicBezTo>
                  <a:lnTo>
                    <a:pt x="6619" y="3758"/>
                  </a:lnTo>
                  <a:cubicBezTo>
                    <a:pt x="7411" y="3600"/>
                    <a:pt x="7949" y="2871"/>
                    <a:pt x="7823" y="2080"/>
                  </a:cubicBezTo>
                  <a:lnTo>
                    <a:pt x="7633" y="1161"/>
                  </a:lnTo>
                  <a:cubicBezTo>
                    <a:pt x="7492" y="455"/>
                    <a:pt x="6872" y="1"/>
                    <a:pt x="6155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2276025" y="2577900"/>
              <a:ext cx="157575" cy="79175"/>
            </a:xfrm>
            <a:custGeom>
              <a:avLst/>
              <a:gdLst/>
              <a:ahLst/>
              <a:cxnLst/>
              <a:rect l="l" t="t" r="r" b="b"/>
              <a:pathLst>
                <a:path w="6303" h="3167" extrusionOk="0">
                  <a:moveTo>
                    <a:pt x="5369" y="0"/>
                  </a:moveTo>
                  <a:cubicBezTo>
                    <a:pt x="5312" y="0"/>
                    <a:pt x="5253" y="7"/>
                    <a:pt x="5194" y="20"/>
                  </a:cubicBezTo>
                  <a:lnTo>
                    <a:pt x="665" y="875"/>
                  </a:lnTo>
                  <a:cubicBezTo>
                    <a:pt x="254" y="970"/>
                    <a:pt x="0" y="1319"/>
                    <a:pt x="64" y="1699"/>
                  </a:cubicBezTo>
                  <a:lnTo>
                    <a:pt x="254" y="2617"/>
                  </a:lnTo>
                  <a:cubicBezTo>
                    <a:pt x="310" y="2954"/>
                    <a:pt x="614" y="3166"/>
                    <a:pt x="969" y="3166"/>
                  </a:cubicBezTo>
                  <a:cubicBezTo>
                    <a:pt x="1015" y="3166"/>
                    <a:pt x="1062" y="3163"/>
                    <a:pt x="1109" y="3155"/>
                  </a:cubicBezTo>
                  <a:lnTo>
                    <a:pt x="5637" y="2269"/>
                  </a:lnTo>
                  <a:cubicBezTo>
                    <a:pt x="6049" y="2205"/>
                    <a:pt x="6302" y="1857"/>
                    <a:pt x="6239" y="1477"/>
                  </a:cubicBezTo>
                  <a:lnTo>
                    <a:pt x="6049" y="527"/>
                  </a:lnTo>
                  <a:cubicBezTo>
                    <a:pt x="5995" y="229"/>
                    <a:pt x="5708" y="0"/>
                    <a:pt x="5369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2302925" y="2718775"/>
              <a:ext cx="158375" cy="79225"/>
            </a:xfrm>
            <a:custGeom>
              <a:avLst/>
              <a:gdLst/>
              <a:ahLst/>
              <a:cxnLst/>
              <a:rect l="l" t="t" r="r" b="b"/>
              <a:pathLst>
                <a:path w="6335" h="3169" extrusionOk="0">
                  <a:moveTo>
                    <a:pt x="5384" y="0"/>
                  </a:moveTo>
                  <a:cubicBezTo>
                    <a:pt x="5322" y="0"/>
                    <a:pt x="5259" y="7"/>
                    <a:pt x="5195" y="22"/>
                  </a:cubicBezTo>
                  <a:lnTo>
                    <a:pt x="666" y="877"/>
                  </a:lnTo>
                  <a:cubicBezTo>
                    <a:pt x="286" y="972"/>
                    <a:pt x="1" y="1321"/>
                    <a:pt x="64" y="1701"/>
                  </a:cubicBezTo>
                  <a:lnTo>
                    <a:pt x="254" y="2619"/>
                  </a:lnTo>
                  <a:cubicBezTo>
                    <a:pt x="310" y="2956"/>
                    <a:pt x="640" y="3168"/>
                    <a:pt x="979" y="3168"/>
                  </a:cubicBezTo>
                  <a:cubicBezTo>
                    <a:pt x="1022" y="3168"/>
                    <a:pt x="1066" y="3165"/>
                    <a:pt x="1109" y="3158"/>
                  </a:cubicBezTo>
                  <a:lnTo>
                    <a:pt x="5638" y="2271"/>
                  </a:lnTo>
                  <a:cubicBezTo>
                    <a:pt x="6050" y="2207"/>
                    <a:pt x="6335" y="1827"/>
                    <a:pt x="6240" y="1479"/>
                  </a:cubicBezTo>
                  <a:lnTo>
                    <a:pt x="6081" y="529"/>
                  </a:lnTo>
                  <a:cubicBezTo>
                    <a:pt x="6001" y="208"/>
                    <a:pt x="5718" y="0"/>
                    <a:pt x="538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279175" y="2598975"/>
              <a:ext cx="154425" cy="58100"/>
            </a:xfrm>
            <a:custGeom>
              <a:avLst/>
              <a:gdLst/>
              <a:ahLst/>
              <a:cxnLst/>
              <a:rect l="l" t="t" r="r" b="b"/>
              <a:pathLst>
                <a:path w="6177" h="2324" extrusionOk="0">
                  <a:moveTo>
                    <a:pt x="1" y="1141"/>
                  </a:moveTo>
                  <a:cubicBezTo>
                    <a:pt x="3" y="1155"/>
                    <a:pt x="6" y="1168"/>
                    <a:pt x="9" y="1182"/>
                  </a:cubicBezTo>
                  <a:lnTo>
                    <a:pt x="9" y="1182"/>
                  </a:lnTo>
                  <a:lnTo>
                    <a:pt x="1" y="1141"/>
                  </a:lnTo>
                  <a:close/>
                  <a:moveTo>
                    <a:pt x="5986" y="1"/>
                  </a:moveTo>
                  <a:cubicBezTo>
                    <a:pt x="6050" y="349"/>
                    <a:pt x="5796" y="729"/>
                    <a:pt x="5385" y="792"/>
                  </a:cubicBezTo>
                  <a:lnTo>
                    <a:pt x="856" y="1679"/>
                  </a:lnTo>
                  <a:cubicBezTo>
                    <a:pt x="809" y="1686"/>
                    <a:pt x="762" y="1690"/>
                    <a:pt x="717" y="1690"/>
                  </a:cubicBezTo>
                  <a:cubicBezTo>
                    <a:pt x="376" y="1690"/>
                    <a:pt x="82" y="1495"/>
                    <a:pt x="9" y="1182"/>
                  </a:cubicBezTo>
                  <a:lnTo>
                    <a:pt x="9" y="1182"/>
                  </a:lnTo>
                  <a:lnTo>
                    <a:pt x="128" y="1774"/>
                  </a:lnTo>
                  <a:cubicBezTo>
                    <a:pt x="184" y="2111"/>
                    <a:pt x="488" y="2323"/>
                    <a:pt x="843" y="2323"/>
                  </a:cubicBezTo>
                  <a:cubicBezTo>
                    <a:pt x="889" y="2323"/>
                    <a:pt x="936" y="2320"/>
                    <a:pt x="983" y="2312"/>
                  </a:cubicBezTo>
                  <a:lnTo>
                    <a:pt x="5511" y="1426"/>
                  </a:lnTo>
                  <a:cubicBezTo>
                    <a:pt x="5923" y="1362"/>
                    <a:pt x="6176" y="982"/>
                    <a:pt x="6113" y="634"/>
                  </a:cubicBezTo>
                  <a:lnTo>
                    <a:pt x="5986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2306100" y="2739125"/>
              <a:ext cx="155200" cy="58875"/>
            </a:xfrm>
            <a:custGeom>
              <a:avLst/>
              <a:gdLst/>
              <a:ahLst/>
              <a:cxnLst/>
              <a:rect l="l" t="t" r="r" b="b"/>
              <a:pathLst>
                <a:path w="6208" h="2355" extrusionOk="0">
                  <a:moveTo>
                    <a:pt x="6018" y="0"/>
                  </a:moveTo>
                  <a:lnTo>
                    <a:pt x="6022" y="30"/>
                  </a:lnTo>
                  <a:lnTo>
                    <a:pt x="6022" y="30"/>
                  </a:lnTo>
                  <a:cubicBezTo>
                    <a:pt x="6021" y="20"/>
                    <a:pt x="6019" y="10"/>
                    <a:pt x="6018" y="0"/>
                  </a:cubicBezTo>
                  <a:close/>
                  <a:moveTo>
                    <a:pt x="1" y="1172"/>
                  </a:moveTo>
                  <a:cubicBezTo>
                    <a:pt x="3" y="1185"/>
                    <a:pt x="5" y="1197"/>
                    <a:pt x="8" y="1210"/>
                  </a:cubicBezTo>
                  <a:lnTo>
                    <a:pt x="8" y="1210"/>
                  </a:lnTo>
                  <a:lnTo>
                    <a:pt x="1" y="1172"/>
                  </a:lnTo>
                  <a:close/>
                  <a:moveTo>
                    <a:pt x="6022" y="30"/>
                  </a:moveTo>
                  <a:lnTo>
                    <a:pt x="6022" y="30"/>
                  </a:lnTo>
                  <a:cubicBezTo>
                    <a:pt x="6066" y="398"/>
                    <a:pt x="5785" y="731"/>
                    <a:pt x="5384" y="823"/>
                  </a:cubicBezTo>
                  <a:lnTo>
                    <a:pt x="856" y="1678"/>
                  </a:lnTo>
                  <a:cubicBezTo>
                    <a:pt x="796" y="1693"/>
                    <a:pt x="736" y="1700"/>
                    <a:pt x="677" y="1700"/>
                  </a:cubicBezTo>
                  <a:cubicBezTo>
                    <a:pt x="368" y="1700"/>
                    <a:pt x="78" y="1509"/>
                    <a:pt x="8" y="1210"/>
                  </a:cubicBezTo>
                  <a:lnTo>
                    <a:pt x="8" y="1210"/>
                  </a:lnTo>
                  <a:lnTo>
                    <a:pt x="127" y="1805"/>
                  </a:lnTo>
                  <a:cubicBezTo>
                    <a:pt x="183" y="2142"/>
                    <a:pt x="488" y="2354"/>
                    <a:pt x="843" y="2354"/>
                  </a:cubicBezTo>
                  <a:cubicBezTo>
                    <a:pt x="889" y="2354"/>
                    <a:pt x="935" y="2351"/>
                    <a:pt x="982" y="2344"/>
                  </a:cubicBezTo>
                  <a:lnTo>
                    <a:pt x="5511" y="1457"/>
                  </a:lnTo>
                  <a:cubicBezTo>
                    <a:pt x="5923" y="1393"/>
                    <a:pt x="6208" y="1013"/>
                    <a:pt x="6113" y="665"/>
                  </a:cubicBezTo>
                  <a:lnTo>
                    <a:pt x="6022" y="30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825525" y="1387900"/>
              <a:ext cx="219325" cy="463725"/>
            </a:xfrm>
            <a:custGeom>
              <a:avLst/>
              <a:gdLst/>
              <a:ahLst/>
              <a:cxnLst/>
              <a:rect l="l" t="t" r="r" b="b"/>
              <a:pathLst>
                <a:path w="8773" h="18549" extrusionOk="0">
                  <a:moveTo>
                    <a:pt x="7105" y="0"/>
                  </a:moveTo>
                  <a:cubicBezTo>
                    <a:pt x="6665" y="0"/>
                    <a:pt x="6231" y="197"/>
                    <a:pt x="5923" y="560"/>
                  </a:cubicBezTo>
                  <a:cubicBezTo>
                    <a:pt x="5638" y="909"/>
                    <a:pt x="1014" y="6704"/>
                    <a:pt x="0" y="12594"/>
                  </a:cubicBezTo>
                  <a:cubicBezTo>
                    <a:pt x="476" y="15223"/>
                    <a:pt x="2281" y="17535"/>
                    <a:pt x="4244" y="18548"/>
                  </a:cubicBezTo>
                  <a:cubicBezTo>
                    <a:pt x="254" y="14336"/>
                    <a:pt x="5796" y="5501"/>
                    <a:pt x="8266" y="2429"/>
                  </a:cubicBezTo>
                  <a:cubicBezTo>
                    <a:pt x="8773" y="1795"/>
                    <a:pt x="8678" y="845"/>
                    <a:pt x="8044" y="339"/>
                  </a:cubicBezTo>
                  <a:cubicBezTo>
                    <a:pt x="7761" y="109"/>
                    <a:pt x="7431" y="0"/>
                    <a:pt x="7105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2747100" y="2315225"/>
              <a:ext cx="239900" cy="221525"/>
            </a:xfrm>
            <a:custGeom>
              <a:avLst/>
              <a:gdLst/>
              <a:ahLst/>
              <a:cxnLst/>
              <a:rect l="l" t="t" r="r" b="b"/>
              <a:pathLst>
                <a:path w="9596" h="8861" extrusionOk="0">
                  <a:moveTo>
                    <a:pt x="4782" y="1"/>
                  </a:moveTo>
                  <a:cubicBezTo>
                    <a:pt x="4511" y="1"/>
                    <a:pt x="4235" y="26"/>
                    <a:pt x="3959" y="76"/>
                  </a:cubicBezTo>
                  <a:cubicBezTo>
                    <a:pt x="1552" y="552"/>
                    <a:pt x="0" y="2863"/>
                    <a:pt x="444" y="5270"/>
                  </a:cubicBezTo>
                  <a:cubicBezTo>
                    <a:pt x="864" y="7401"/>
                    <a:pt x="2724" y="8861"/>
                    <a:pt x="4814" y="8861"/>
                  </a:cubicBezTo>
                  <a:cubicBezTo>
                    <a:pt x="5086" y="8861"/>
                    <a:pt x="5361" y="8836"/>
                    <a:pt x="5637" y="8785"/>
                  </a:cubicBezTo>
                  <a:cubicBezTo>
                    <a:pt x="8044" y="8310"/>
                    <a:pt x="9596" y="5999"/>
                    <a:pt x="9153" y="3592"/>
                  </a:cubicBezTo>
                  <a:cubicBezTo>
                    <a:pt x="8732" y="1461"/>
                    <a:pt x="6873" y="1"/>
                    <a:pt x="4782" y="1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2747100" y="2315225"/>
              <a:ext cx="239900" cy="221525"/>
            </a:xfrm>
            <a:custGeom>
              <a:avLst/>
              <a:gdLst/>
              <a:ahLst/>
              <a:cxnLst/>
              <a:rect l="l" t="t" r="r" b="b"/>
              <a:pathLst>
                <a:path w="9596" h="8861" extrusionOk="0">
                  <a:moveTo>
                    <a:pt x="4782" y="1"/>
                  </a:moveTo>
                  <a:cubicBezTo>
                    <a:pt x="4511" y="1"/>
                    <a:pt x="4235" y="26"/>
                    <a:pt x="3959" y="76"/>
                  </a:cubicBezTo>
                  <a:cubicBezTo>
                    <a:pt x="1552" y="552"/>
                    <a:pt x="0" y="2863"/>
                    <a:pt x="444" y="5270"/>
                  </a:cubicBezTo>
                  <a:cubicBezTo>
                    <a:pt x="864" y="7401"/>
                    <a:pt x="2724" y="8861"/>
                    <a:pt x="4814" y="8861"/>
                  </a:cubicBezTo>
                  <a:cubicBezTo>
                    <a:pt x="5086" y="8861"/>
                    <a:pt x="5361" y="8836"/>
                    <a:pt x="5637" y="8785"/>
                  </a:cubicBezTo>
                  <a:cubicBezTo>
                    <a:pt x="8044" y="8310"/>
                    <a:pt x="9596" y="5999"/>
                    <a:pt x="9153" y="3592"/>
                  </a:cubicBezTo>
                  <a:cubicBezTo>
                    <a:pt x="8732" y="1461"/>
                    <a:pt x="6873" y="1"/>
                    <a:pt x="4782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2777175" y="2342750"/>
              <a:ext cx="180550" cy="165950"/>
            </a:xfrm>
            <a:custGeom>
              <a:avLst/>
              <a:gdLst/>
              <a:ahLst/>
              <a:cxnLst/>
              <a:rect l="l" t="t" r="r" b="b"/>
              <a:pathLst>
                <a:path w="7222" h="6638" extrusionOk="0">
                  <a:moveTo>
                    <a:pt x="3568" y="1"/>
                  </a:moveTo>
                  <a:cubicBezTo>
                    <a:pt x="3373" y="1"/>
                    <a:pt x="3176" y="17"/>
                    <a:pt x="2978" y="52"/>
                  </a:cubicBezTo>
                  <a:cubicBezTo>
                    <a:pt x="1172" y="401"/>
                    <a:pt x="1" y="2142"/>
                    <a:pt x="349" y="3948"/>
                  </a:cubicBezTo>
                  <a:cubicBezTo>
                    <a:pt x="656" y="5538"/>
                    <a:pt x="2045" y="6637"/>
                    <a:pt x="3585" y="6637"/>
                  </a:cubicBezTo>
                  <a:cubicBezTo>
                    <a:pt x="3792" y="6637"/>
                    <a:pt x="4002" y="6617"/>
                    <a:pt x="4213" y="6576"/>
                  </a:cubicBezTo>
                  <a:cubicBezTo>
                    <a:pt x="6018" y="6228"/>
                    <a:pt x="7221" y="4486"/>
                    <a:pt x="6873" y="2712"/>
                  </a:cubicBezTo>
                  <a:cubicBezTo>
                    <a:pt x="6563" y="1106"/>
                    <a:pt x="5149" y="1"/>
                    <a:pt x="3568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2796175" y="2363825"/>
              <a:ext cx="160750" cy="145525"/>
            </a:xfrm>
            <a:custGeom>
              <a:avLst/>
              <a:gdLst/>
              <a:ahLst/>
              <a:cxnLst/>
              <a:rect l="l" t="t" r="r" b="b"/>
              <a:pathLst>
                <a:path w="6430" h="5821" extrusionOk="0">
                  <a:moveTo>
                    <a:pt x="5036" y="1"/>
                  </a:moveTo>
                  <a:lnTo>
                    <a:pt x="5036" y="1"/>
                  </a:lnTo>
                  <a:cubicBezTo>
                    <a:pt x="5226" y="318"/>
                    <a:pt x="5385" y="698"/>
                    <a:pt x="5480" y="1109"/>
                  </a:cubicBezTo>
                  <a:cubicBezTo>
                    <a:pt x="5828" y="2914"/>
                    <a:pt x="4624" y="4656"/>
                    <a:pt x="2819" y="5005"/>
                  </a:cubicBezTo>
                  <a:cubicBezTo>
                    <a:pt x="2616" y="5042"/>
                    <a:pt x="2414" y="5059"/>
                    <a:pt x="2214" y="5059"/>
                  </a:cubicBezTo>
                  <a:cubicBezTo>
                    <a:pt x="1389" y="5059"/>
                    <a:pt x="613" y="4755"/>
                    <a:pt x="1" y="4245"/>
                  </a:cubicBezTo>
                  <a:lnTo>
                    <a:pt x="1" y="4245"/>
                  </a:lnTo>
                  <a:cubicBezTo>
                    <a:pt x="622" y="5216"/>
                    <a:pt x="1680" y="5820"/>
                    <a:pt x="2842" y="5820"/>
                  </a:cubicBezTo>
                  <a:cubicBezTo>
                    <a:pt x="3043" y="5820"/>
                    <a:pt x="3247" y="5802"/>
                    <a:pt x="3453" y="5765"/>
                  </a:cubicBezTo>
                  <a:cubicBezTo>
                    <a:pt x="5258" y="5416"/>
                    <a:pt x="6430" y="3675"/>
                    <a:pt x="6081" y="1869"/>
                  </a:cubicBezTo>
                  <a:cubicBezTo>
                    <a:pt x="5955" y="1109"/>
                    <a:pt x="5575" y="476"/>
                    <a:pt x="503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2804900" y="2615875"/>
              <a:ext cx="240700" cy="221175"/>
            </a:xfrm>
            <a:custGeom>
              <a:avLst/>
              <a:gdLst/>
              <a:ahLst/>
              <a:cxnLst/>
              <a:rect l="l" t="t" r="r" b="b"/>
              <a:pathLst>
                <a:path w="9628" h="8847" extrusionOk="0">
                  <a:moveTo>
                    <a:pt x="4816" y="0"/>
                  </a:moveTo>
                  <a:cubicBezTo>
                    <a:pt x="4534" y="0"/>
                    <a:pt x="4247" y="28"/>
                    <a:pt x="3959" y="85"/>
                  </a:cubicBezTo>
                  <a:cubicBezTo>
                    <a:pt x="1584" y="528"/>
                    <a:pt x="0" y="2872"/>
                    <a:pt x="475" y="5247"/>
                  </a:cubicBezTo>
                  <a:cubicBezTo>
                    <a:pt x="865" y="7365"/>
                    <a:pt x="2704" y="8846"/>
                    <a:pt x="4780" y="8846"/>
                  </a:cubicBezTo>
                  <a:cubicBezTo>
                    <a:pt x="5062" y="8846"/>
                    <a:pt x="5349" y="8819"/>
                    <a:pt x="5637" y="8762"/>
                  </a:cubicBezTo>
                  <a:cubicBezTo>
                    <a:pt x="8044" y="8319"/>
                    <a:pt x="9628" y="5975"/>
                    <a:pt x="9152" y="3600"/>
                  </a:cubicBezTo>
                  <a:cubicBezTo>
                    <a:pt x="8734" y="1481"/>
                    <a:pt x="6893" y="0"/>
                    <a:pt x="481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2804900" y="2615875"/>
              <a:ext cx="240700" cy="221175"/>
            </a:xfrm>
            <a:custGeom>
              <a:avLst/>
              <a:gdLst/>
              <a:ahLst/>
              <a:cxnLst/>
              <a:rect l="l" t="t" r="r" b="b"/>
              <a:pathLst>
                <a:path w="9628" h="8847" extrusionOk="0">
                  <a:moveTo>
                    <a:pt x="4816" y="0"/>
                  </a:moveTo>
                  <a:cubicBezTo>
                    <a:pt x="4534" y="0"/>
                    <a:pt x="4247" y="28"/>
                    <a:pt x="3959" y="85"/>
                  </a:cubicBezTo>
                  <a:cubicBezTo>
                    <a:pt x="1584" y="528"/>
                    <a:pt x="0" y="2872"/>
                    <a:pt x="475" y="5247"/>
                  </a:cubicBezTo>
                  <a:cubicBezTo>
                    <a:pt x="865" y="7365"/>
                    <a:pt x="2704" y="8846"/>
                    <a:pt x="4780" y="8846"/>
                  </a:cubicBezTo>
                  <a:cubicBezTo>
                    <a:pt x="5062" y="8846"/>
                    <a:pt x="5349" y="8819"/>
                    <a:pt x="5637" y="8762"/>
                  </a:cubicBezTo>
                  <a:cubicBezTo>
                    <a:pt x="8044" y="8319"/>
                    <a:pt x="9628" y="5975"/>
                    <a:pt x="9152" y="3600"/>
                  </a:cubicBezTo>
                  <a:cubicBezTo>
                    <a:pt x="8734" y="1481"/>
                    <a:pt x="6893" y="0"/>
                    <a:pt x="481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834975" y="2643375"/>
              <a:ext cx="180550" cy="166175"/>
            </a:xfrm>
            <a:custGeom>
              <a:avLst/>
              <a:gdLst/>
              <a:ahLst/>
              <a:cxnLst/>
              <a:rect l="l" t="t" r="r" b="b"/>
              <a:pathLst>
                <a:path w="7222" h="6647" extrusionOk="0">
                  <a:moveTo>
                    <a:pt x="3615" y="0"/>
                  </a:moveTo>
                  <a:cubicBezTo>
                    <a:pt x="3405" y="0"/>
                    <a:pt x="3192" y="20"/>
                    <a:pt x="2977" y="61"/>
                  </a:cubicBezTo>
                  <a:cubicBezTo>
                    <a:pt x="1172" y="410"/>
                    <a:pt x="1" y="2152"/>
                    <a:pt x="349" y="3957"/>
                  </a:cubicBezTo>
                  <a:cubicBezTo>
                    <a:pt x="656" y="5548"/>
                    <a:pt x="2045" y="6646"/>
                    <a:pt x="3606" y="6646"/>
                  </a:cubicBezTo>
                  <a:cubicBezTo>
                    <a:pt x="3817" y="6646"/>
                    <a:pt x="4030" y="6627"/>
                    <a:pt x="4244" y="6585"/>
                  </a:cubicBezTo>
                  <a:cubicBezTo>
                    <a:pt x="6018" y="6237"/>
                    <a:pt x="7221" y="4495"/>
                    <a:pt x="6873" y="2690"/>
                  </a:cubicBezTo>
                  <a:cubicBezTo>
                    <a:pt x="6566" y="1099"/>
                    <a:pt x="5176" y="0"/>
                    <a:pt x="361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2854775" y="2663900"/>
              <a:ext cx="159950" cy="145775"/>
            </a:xfrm>
            <a:custGeom>
              <a:avLst/>
              <a:gdLst/>
              <a:ahLst/>
              <a:cxnLst/>
              <a:rect l="l" t="t" r="r" b="b"/>
              <a:pathLst>
                <a:path w="6398" h="5831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5194" y="349"/>
                    <a:pt x="5352" y="729"/>
                    <a:pt x="5447" y="1141"/>
                  </a:cubicBezTo>
                  <a:cubicBezTo>
                    <a:pt x="5796" y="2946"/>
                    <a:pt x="4592" y="4687"/>
                    <a:pt x="2819" y="5036"/>
                  </a:cubicBezTo>
                  <a:cubicBezTo>
                    <a:pt x="2617" y="5073"/>
                    <a:pt x="2415" y="5090"/>
                    <a:pt x="2215" y="5090"/>
                  </a:cubicBezTo>
                  <a:cubicBezTo>
                    <a:pt x="1381" y="5090"/>
                    <a:pt x="588" y="4781"/>
                    <a:pt x="0" y="4244"/>
                  </a:cubicBezTo>
                  <a:lnTo>
                    <a:pt x="0" y="4244"/>
                  </a:lnTo>
                  <a:cubicBezTo>
                    <a:pt x="588" y="5206"/>
                    <a:pt x="1650" y="5830"/>
                    <a:pt x="2804" y="5830"/>
                  </a:cubicBezTo>
                  <a:cubicBezTo>
                    <a:pt x="3018" y="5830"/>
                    <a:pt x="3235" y="5809"/>
                    <a:pt x="3452" y="5764"/>
                  </a:cubicBezTo>
                  <a:cubicBezTo>
                    <a:pt x="5226" y="5416"/>
                    <a:pt x="6397" y="3674"/>
                    <a:pt x="6081" y="1869"/>
                  </a:cubicBezTo>
                  <a:cubicBezTo>
                    <a:pt x="5922" y="1109"/>
                    <a:pt x="5542" y="475"/>
                    <a:pt x="500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614075" y="2496550"/>
              <a:ext cx="240725" cy="221525"/>
            </a:xfrm>
            <a:custGeom>
              <a:avLst/>
              <a:gdLst/>
              <a:ahLst/>
              <a:cxnLst/>
              <a:rect l="l" t="t" r="r" b="b"/>
              <a:pathLst>
                <a:path w="9629" h="8861" extrusionOk="0">
                  <a:moveTo>
                    <a:pt x="4806" y="0"/>
                  </a:moveTo>
                  <a:cubicBezTo>
                    <a:pt x="4536" y="0"/>
                    <a:pt x="4264" y="25"/>
                    <a:pt x="3991" y="76"/>
                  </a:cubicBezTo>
                  <a:cubicBezTo>
                    <a:pt x="1584" y="551"/>
                    <a:pt x="1" y="2863"/>
                    <a:pt x="476" y="5269"/>
                  </a:cubicBezTo>
                  <a:cubicBezTo>
                    <a:pt x="896" y="7400"/>
                    <a:pt x="2756" y="8860"/>
                    <a:pt x="4847" y="8860"/>
                  </a:cubicBezTo>
                  <a:cubicBezTo>
                    <a:pt x="5118" y="8860"/>
                    <a:pt x="5393" y="8836"/>
                    <a:pt x="5670" y="8785"/>
                  </a:cubicBezTo>
                  <a:cubicBezTo>
                    <a:pt x="8045" y="8310"/>
                    <a:pt x="9628" y="5998"/>
                    <a:pt x="9153" y="3591"/>
                  </a:cubicBezTo>
                  <a:cubicBezTo>
                    <a:pt x="8761" y="1461"/>
                    <a:pt x="6880" y="0"/>
                    <a:pt x="480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614075" y="2496550"/>
              <a:ext cx="240725" cy="221525"/>
            </a:xfrm>
            <a:custGeom>
              <a:avLst/>
              <a:gdLst/>
              <a:ahLst/>
              <a:cxnLst/>
              <a:rect l="l" t="t" r="r" b="b"/>
              <a:pathLst>
                <a:path w="9629" h="8861" extrusionOk="0">
                  <a:moveTo>
                    <a:pt x="4806" y="0"/>
                  </a:moveTo>
                  <a:cubicBezTo>
                    <a:pt x="4536" y="0"/>
                    <a:pt x="4264" y="25"/>
                    <a:pt x="3991" y="76"/>
                  </a:cubicBezTo>
                  <a:cubicBezTo>
                    <a:pt x="1584" y="551"/>
                    <a:pt x="1" y="2863"/>
                    <a:pt x="476" y="5269"/>
                  </a:cubicBezTo>
                  <a:cubicBezTo>
                    <a:pt x="896" y="7400"/>
                    <a:pt x="2756" y="8860"/>
                    <a:pt x="4847" y="8860"/>
                  </a:cubicBezTo>
                  <a:cubicBezTo>
                    <a:pt x="5118" y="8860"/>
                    <a:pt x="5393" y="8836"/>
                    <a:pt x="5670" y="8785"/>
                  </a:cubicBezTo>
                  <a:cubicBezTo>
                    <a:pt x="8045" y="8310"/>
                    <a:pt x="9628" y="5998"/>
                    <a:pt x="9153" y="3591"/>
                  </a:cubicBezTo>
                  <a:cubicBezTo>
                    <a:pt x="8761" y="1461"/>
                    <a:pt x="6880" y="0"/>
                    <a:pt x="480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644175" y="2524600"/>
              <a:ext cx="180525" cy="166150"/>
            </a:xfrm>
            <a:custGeom>
              <a:avLst/>
              <a:gdLst/>
              <a:ahLst/>
              <a:cxnLst/>
              <a:rect l="l" t="t" r="r" b="b"/>
              <a:pathLst>
                <a:path w="7221" h="6646" extrusionOk="0">
                  <a:moveTo>
                    <a:pt x="3615" y="1"/>
                  </a:moveTo>
                  <a:cubicBezTo>
                    <a:pt x="3405" y="1"/>
                    <a:pt x="3191" y="21"/>
                    <a:pt x="2977" y="62"/>
                  </a:cubicBezTo>
                  <a:cubicBezTo>
                    <a:pt x="1172" y="410"/>
                    <a:pt x="0" y="2152"/>
                    <a:pt x="349" y="3926"/>
                  </a:cubicBezTo>
                  <a:cubicBezTo>
                    <a:pt x="656" y="5521"/>
                    <a:pt x="2052" y="6646"/>
                    <a:pt x="3618" y="6646"/>
                  </a:cubicBezTo>
                  <a:cubicBezTo>
                    <a:pt x="3825" y="6646"/>
                    <a:pt x="4034" y="6626"/>
                    <a:pt x="4244" y="6586"/>
                  </a:cubicBezTo>
                  <a:cubicBezTo>
                    <a:pt x="6049" y="6206"/>
                    <a:pt x="7221" y="4496"/>
                    <a:pt x="6872" y="2691"/>
                  </a:cubicBezTo>
                  <a:cubicBezTo>
                    <a:pt x="6565" y="1100"/>
                    <a:pt x="5176" y="1"/>
                    <a:pt x="361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663975" y="2545150"/>
              <a:ext cx="160725" cy="145500"/>
            </a:xfrm>
            <a:custGeom>
              <a:avLst/>
              <a:gdLst/>
              <a:ahLst/>
              <a:cxnLst/>
              <a:rect l="l" t="t" r="r" b="b"/>
              <a:pathLst>
                <a:path w="6429" h="5820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5225" y="317"/>
                    <a:pt x="5384" y="697"/>
                    <a:pt x="5447" y="1109"/>
                  </a:cubicBezTo>
                  <a:cubicBezTo>
                    <a:pt x="5795" y="2914"/>
                    <a:pt x="4624" y="4655"/>
                    <a:pt x="2819" y="5004"/>
                  </a:cubicBezTo>
                  <a:cubicBezTo>
                    <a:pt x="2615" y="5041"/>
                    <a:pt x="2413" y="5059"/>
                    <a:pt x="2214" y="5059"/>
                  </a:cubicBezTo>
                  <a:cubicBezTo>
                    <a:pt x="1389" y="5059"/>
                    <a:pt x="612" y="4754"/>
                    <a:pt x="0" y="4244"/>
                  </a:cubicBezTo>
                  <a:lnTo>
                    <a:pt x="0" y="4244"/>
                  </a:lnTo>
                  <a:cubicBezTo>
                    <a:pt x="594" y="5216"/>
                    <a:pt x="1671" y="5819"/>
                    <a:pt x="2839" y="5819"/>
                  </a:cubicBezTo>
                  <a:cubicBezTo>
                    <a:pt x="3042" y="5819"/>
                    <a:pt x="3246" y="5801"/>
                    <a:pt x="3452" y="5764"/>
                  </a:cubicBezTo>
                  <a:cubicBezTo>
                    <a:pt x="5257" y="5416"/>
                    <a:pt x="6429" y="3674"/>
                    <a:pt x="6080" y="1869"/>
                  </a:cubicBezTo>
                  <a:cubicBezTo>
                    <a:pt x="5954" y="1109"/>
                    <a:pt x="5542" y="475"/>
                    <a:pt x="500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937100" y="2434575"/>
              <a:ext cx="240725" cy="221150"/>
            </a:xfrm>
            <a:custGeom>
              <a:avLst/>
              <a:gdLst/>
              <a:ahLst/>
              <a:cxnLst/>
              <a:rect l="l" t="t" r="r" b="b"/>
              <a:pathLst>
                <a:path w="9629" h="8846" extrusionOk="0">
                  <a:moveTo>
                    <a:pt x="4840" y="0"/>
                  </a:moveTo>
                  <a:cubicBezTo>
                    <a:pt x="4560" y="0"/>
                    <a:pt x="4276" y="28"/>
                    <a:pt x="3991" y="84"/>
                  </a:cubicBezTo>
                  <a:cubicBezTo>
                    <a:pt x="1584" y="528"/>
                    <a:pt x="1" y="2871"/>
                    <a:pt x="476" y="5247"/>
                  </a:cubicBezTo>
                  <a:cubicBezTo>
                    <a:pt x="894" y="7365"/>
                    <a:pt x="2736" y="8846"/>
                    <a:pt x="4813" y="8846"/>
                  </a:cubicBezTo>
                  <a:cubicBezTo>
                    <a:pt x="5095" y="8846"/>
                    <a:pt x="5382" y="8819"/>
                    <a:pt x="5670" y="8762"/>
                  </a:cubicBezTo>
                  <a:cubicBezTo>
                    <a:pt x="8045" y="8287"/>
                    <a:pt x="9628" y="5975"/>
                    <a:pt x="9153" y="3568"/>
                  </a:cubicBezTo>
                  <a:cubicBezTo>
                    <a:pt x="8763" y="1477"/>
                    <a:pt x="6901" y="0"/>
                    <a:pt x="4840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2937100" y="2434575"/>
              <a:ext cx="240725" cy="221150"/>
            </a:xfrm>
            <a:custGeom>
              <a:avLst/>
              <a:gdLst/>
              <a:ahLst/>
              <a:cxnLst/>
              <a:rect l="l" t="t" r="r" b="b"/>
              <a:pathLst>
                <a:path w="9629" h="8846" extrusionOk="0">
                  <a:moveTo>
                    <a:pt x="4840" y="0"/>
                  </a:moveTo>
                  <a:cubicBezTo>
                    <a:pt x="4560" y="0"/>
                    <a:pt x="4276" y="28"/>
                    <a:pt x="3991" y="84"/>
                  </a:cubicBezTo>
                  <a:cubicBezTo>
                    <a:pt x="1584" y="528"/>
                    <a:pt x="1" y="2871"/>
                    <a:pt x="476" y="5247"/>
                  </a:cubicBezTo>
                  <a:cubicBezTo>
                    <a:pt x="894" y="7365"/>
                    <a:pt x="2736" y="8846"/>
                    <a:pt x="4813" y="8846"/>
                  </a:cubicBezTo>
                  <a:cubicBezTo>
                    <a:pt x="5095" y="8846"/>
                    <a:pt x="5382" y="8819"/>
                    <a:pt x="5670" y="8762"/>
                  </a:cubicBezTo>
                  <a:cubicBezTo>
                    <a:pt x="8045" y="8287"/>
                    <a:pt x="9628" y="5975"/>
                    <a:pt x="9153" y="3568"/>
                  </a:cubicBezTo>
                  <a:cubicBezTo>
                    <a:pt x="8763" y="1477"/>
                    <a:pt x="6901" y="0"/>
                    <a:pt x="4840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2967200" y="2462050"/>
              <a:ext cx="180525" cy="166200"/>
            </a:xfrm>
            <a:custGeom>
              <a:avLst/>
              <a:gdLst/>
              <a:ahLst/>
              <a:cxnLst/>
              <a:rect l="l" t="t" r="r" b="b"/>
              <a:pathLst>
                <a:path w="7221" h="6648" extrusionOk="0">
                  <a:moveTo>
                    <a:pt x="3615" y="1"/>
                  </a:moveTo>
                  <a:cubicBezTo>
                    <a:pt x="3405" y="1"/>
                    <a:pt x="3191" y="21"/>
                    <a:pt x="2977" y="62"/>
                  </a:cubicBezTo>
                  <a:cubicBezTo>
                    <a:pt x="1172" y="411"/>
                    <a:pt x="0" y="2152"/>
                    <a:pt x="349" y="3958"/>
                  </a:cubicBezTo>
                  <a:cubicBezTo>
                    <a:pt x="656" y="5548"/>
                    <a:pt x="2045" y="6647"/>
                    <a:pt x="3606" y="6647"/>
                  </a:cubicBezTo>
                  <a:cubicBezTo>
                    <a:pt x="3816" y="6647"/>
                    <a:pt x="4030" y="6627"/>
                    <a:pt x="4244" y="6586"/>
                  </a:cubicBezTo>
                  <a:cubicBezTo>
                    <a:pt x="6049" y="6238"/>
                    <a:pt x="7221" y="4496"/>
                    <a:pt x="6872" y="2691"/>
                  </a:cubicBezTo>
                  <a:cubicBezTo>
                    <a:pt x="6565" y="1100"/>
                    <a:pt x="5176" y="1"/>
                    <a:pt x="3615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2987000" y="2482600"/>
              <a:ext cx="160725" cy="145500"/>
            </a:xfrm>
            <a:custGeom>
              <a:avLst/>
              <a:gdLst/>
              <a:ahLst/>
              <a:cxnLst/>
              <a:rect l="l" t="t" r="r" b="b"/>
              <a:pathLst>
                <a:path w="6429" h="5820" extrusionOk="0">
                  <a:moveTo>
                    <a:pt x="5004" y="0"/>
                  </a:moveTo>
                  <a:cubicBezTo>
                    <a:pt x="5225" y="349"/>
                    <a:pt x="5384" y="697"/>
                    <a:pt x="5447" y="1140"/>
                  </a:cubicBezTo>
                  <a:cubicBezTo>
                    <a:pt x="5795" y="2914"/>
                    <a:pt x="4624" y="4656"/>
                    <a:pt x="2819" y="5004"/>
                  </a:cubicBezTo>
                  <a:cubicBezTo>
                    <a:pt x="2595" y="5051"/>
                    <a:pt x="2373" y="5074"/>
                    <a:pt x="2154" y="5074"/>
                  </a:cubicBezTo>
                  <a:cubicBezTo>
                    <a:pt x="1351" y="5074"/>
                    <a:pt x="597" y="4767"/>
                    <a:pt x="0" y="4244"/>
                  </a:cubicBezTo>
                  <a:lnTo>
                    <a:pt x="0" y="4244"/>
                  </a:lnTo>
                  <a:cubicBezTo>
                    <a:pt x="594" y="5216"/>
                    <a:pt x="1671" y="5819"/>
                    <a:pt x="2839" y="5819"/>
                  </a:cubicBezTo>
                  <a:cubicBezTo>
                    <a:pt x="3042" y="5819"/>
                    <a:pt x="3246" y="5801"/>
                    <a:pt x="3452" y="5764"/>
                  </a:cubicBezTo>
                  <a:cubicBezTo>
                    <a:pt x="5257" y="5416"/>
                    <a:pt x="6429" y="3674"/>
                    <a:pt x="6080" y="1869"/>
                  </a:cubicBezTo>
                  <a:cubicBezTo>
                    <a:pt x="5954" y="1109"/>
                    <a:pt x="5542" y="475"/>
                    <a:pt x="500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025775" y="2511075"/>
              <a:ext cx="76825" cy="80000"/>
            </a:xfrm>
            <a:custGeom>
              <a:avLst/>
              <a:gdLst/>
              <a:ahLst/>
              <a:cxnLst/>
              <a:rect l="l" t="t" r="r" b="b"/>
              <a:pathLst>
                <a:path w="3073" h="3200" extrusionOk="0">
                  <a:moveTo>
                    <a:pt x="824" y="920"/>
                  </a:moveTo>
                  <a:lnTo>
                    <a:pt x="2028" y="1331"/>
                  </a:lnTo>
                  <a:lnTo>
                    <a:pt x="1046" y="2155"/>
                  </a:lnTo>
                  <a:lnTo>
                    <a:pt x="824" y="920"/>
                  </a:lnTo>
                  <a:close/>
                  <a:moveTo>
                    <a:pt x="343" y="0"/>
                  </a:moveTo>
                  <a:cubicBezTo>
                    <a:pt x="263" y="0"/>
                    <a:pt x="189" y="35"/>
                    <a:pt x="127" y="96"/>
                  </a:cubicBezTo>
                  <a:cubicBezTo>
                    <a:pt x="32" y="160"/>
                    <a:pt x="1" y="255"/>
                    <a:pt x="1" y="350"/>
                  </a:cubicBezTo>
                  <a:cubicBezTo>
                    <a:pt x="1" y="381"/>
                    <a:pt x="1" y="413"/>
                    <a:pt x="1" y="445"/>
                  </a:cubicBezTo>
                  <a:lnTo>
                    <a:pt x="476" y="2915"/>
                  </a:lnTo>
                  <a:cubicBezTo>
                    <a:pt x="507" y="3042"/>
                    <a:pt x="603" y="3137"/>
                    <a:pt x="698" y="3168"/>
                  </a:cubicBezTo>
                  <a:cubicBezTo>
                    <a:pt x="761" y="3200"/>
                    <a:pt x="793" y="3200"/>
                    <a:pt x="824" y="3200"/>
                  </a:cubicBezTo>
                  <a:cubicBezTo>
                    <a:pt x="919" y="3200"/>
                    <a:pt x="983" y="3168"/>
                    <a:pt x="1046" y="3105"/>
                  </a:cubicBezTo>
                  <a:lnTo>
                    <a:pt x="2946" y="1458"/>
                  </a:lnTo>
                  <a:cubicBezTo>
                    <a:pt x="3041" y="1395"/>
                    <a:pt x="3073" y="1300"/>
                    <a:pt x="3073" y="1205"/>
                  </a:cubicBezTo>
                  <a:cubicBezTo>
                    <a:pt x="3073" y="1173"/>
                    <a:pt x="3073" y="1141"/>
                    <a:pt x="3073" y="1110"/>
                  </a:cubicBezTo>
                  <a:cubicBezTo>
                    <a:pt x="3041" y="983"/>
                    <a:pt x="2978" y="888"/>
                    <a:pt x="2851" y="856"/>
                  </a:cubicBezTo>
                  <a:lnTo>
                    <a:pt x="476" y="33"/>
                  </a:lnTo>
                  <a:cubicBezTo>
                    <a:pt x="431" y="11"/>
                    <a:pt x="386" y="0"/>
                    <a:pt x="343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2851600" y="2381925"/>
              <a:ext cx="32500" cy="84850"/>
            </a:xfrm>
            <a:custGeom>
              <a:avLst/>
              <a:gdLst/>
              <a:ahLst/>
              <a:cxnLst/>
              <a:rect l="l" t="t" r="r" b="b"/>
              <a:pathLst>
                <a:path w="1300" h="3394" extrusionOk="0">
                  <a:moveTo>
                    <a:pt x="376" y="0"/>
                  </a:moveTo>
                  <a:cubicBezTo>
                    <a:pt x="357" y="0"/>
                    <a:pt x="337" y="2"/>
                    <a:pt x="317" y="5"/>
                  </a:cubicBezTo>
                  <a:cubicBezTo>
                    <a:pt x="127" y="69"/>
                    <a:pt x="1" y="227"/>
                    <a:pt x="32" y="449"/>
                  </a:cubicBezTo>
                  <a:lnTo>
                    <a:pt x="571" y="3109"/>
                  </a:lnTo>
                  <a:cubicBezTo>
                    <a:pt x="602" y="3267"/>
                    <a:pt x="729" y="3394"/>
                    <a:pt x="919" y="3394"/>
                  </a:cubicBezTo>
                  <a:cubicBezTo>
                    <a:pt x="919" y="3394"/>
                    <a:pt x="951" y="3394"/>
                    <a:pt x="982" y="3362"/>
                  </a:cubicBezTo>
                  <a:cubicBezTo>
                    <a:pt x="1172" y="3331"/>
                    <a:pt x="1299" y="3141"/>
                    <a:pt x="1267" y="2951"/>
                  </a:cubicBezTo>
                  <a:lnTo>
                    <a:pt x="729" y="290"/>
                  </a:lnTo>
                  <a:cubicBezTo>
                    <a:pt x="701" y="120"/>
                    <a:pt x="545" y="0"/>
                    <a:pt x="37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824675" y="2408850"/>
              <a:ext cx="86325" cy="31025"/>
            </a:xfrm>
            <a:custGeom>
              <a:avLst/>
              <a:gdLst/>
              <a:ahLst/>
              <a:cxnLst/>
              <a:rect l="l" t="t" r="r" b="b"/>
              <a:pathLst>
                <a:path w="3453" h="1241" extrusionOk="0">
                  <a:moveTo>
                    <a:pt x="3068" y="0"/>
                  </a:moveTo>
                  <a:cubicBezTo>
                    <a:pt x="3049" y="0"/>
                    <a:pt x="3029" y="2"/>
                    <a:pt x="3009" y="5"/>
                  </a:cubicBezTo>
                  <a:lnTo>
                    <a:pt x="318" y="512"/>
                  </a:lnTo>
                  <a:cubicBezTo>
                    <a:pt x="128" y="575"/>
                    <a:pt x="1" y="733"/>
                    <a:pt x="64" y="955"/>
                  </a:cubicBezTo>
                  <a:cubicBezTo>
                    <a:pt x="96" y="1113"/>
                    <a:pt x="223" y="1240"/>
                    <a:pt x="413" y="1240"/>
                  </a:cubicBezTo>
                  <a:cubicBezTo>
                    <a:pt x="413" y="1240"/>
                    <a:pt x="444" y="1240"/>
                    <a:pt x="476" y="1208"/>
                  </a:cubicBezTo>
                  <a:lnTo>
                    <a:pt x="3136" y="702"/>
                  </a:lnTo>
                  <a:cubicBezTo>
                    <a:pt x="3326" y="670"/>
                    <a:pt x="3453" y="480"/>
                    <a:pt x="3421" y="290"/>
                  </a:cubicBezTo>
                  <a:cubicBezTo>
                    <a:pt x="3393" y="120"/>
                    <a:pt x="3237" y="0"/>
                    <a:pt x="3068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694050" y="2566650"/>
              <a:ext cx="82375" cy="79850"/>
            </a:xfrm>
            <a:custGeom>
              <a:avLst/>
              <a:gdLst/>
              <a:ahLst/>
              <a:cxnLst/>
              <a:rect l="l" t="t" r="r" b="b"/>
              <a:pathLst>
                <a:path w="3295" h="3194" extrusionOk="0">
                  <a:moveTo>
                    <a:pt x="1647" y="724"/>
                  </a:moveTo>
                  <a:cubicBezTo>
                    <a:pt x="2059" y="724"/>
                    <a:pt x="2439" y="1009"/>
                    <a:pt x="2534" y="1420"/>
                  </a:cubicBezTo>
                  <a:cubicBezTo>
                    <a:pt x="2566" y="1674"/>
                    <a:pt x="2534" y="1895"/>
                    <a:pt x="2376" y="2117"/>
                  </a:cubicBezTo>
                  <a:cubicBezTo>
                    <a:pt x="2249" y="2307"/>
                    <a:pt x="2059" y="2434"/>
                    <a:pt x="1806" y="2465"/>
                  </a:cubicBezTo>
                  <a:cubicBezTo>
                    <a:pt x="1746" y="2482"/>
                    <a:pt x="1685" y="2490"/>
                    <a:pt x="1622" y="2490"/>
                  </a:cubicBezTo>
                  <a:cubicBezTo>
                    <a:pt x="1453" y="2490"/>
                    <a:pt x="1280" y="2431"/>
                    <a:pt x="1141" y="2339"/>
                  </a:cubicBezTo>
                  <a:cubicBezTo>
                    <a:pt x="951" y="2212"/>
                    <a:pt x="824" y="1990"/>
                    <a:pt x="761" y="1769"/>
                  </a:cubicBezTo>
                  <a:cubicBezTo>
                    <a:pt x="729" y="1547"/>
                    <a:pt x="761" y="1294"/>
                    <a:pt x="919" y="1104"/>
                  </a:cubicBezTo>
                  <a:cubicBezTo>
                    <a:pt x="1046" y="914"/>
                    <a:pt x="1236" y="787"/>
                    <a:pt x="1489" y="724"/>
                  </a:cubicBezTo>
                  <a:close/>
                  <a:moveTo>
                    <a:pt x="1650" y="0"/>
                  </a:moveTo>
                  <a:cubicBezTo>
                    <a:pt x="1555" y="0"/>
                    <a:pt x="1458" y="9"/>
                    <a:pt x="1362" y="27"/>
                  </a:cubicBezTo>
                  <a:cubicBezTo>
                    <a:pt x="919" y="122"/>
                    <a:pt x="570" y="344"/>
                    <a:pt x="317" y="692"/>
                  </a:cubicBezTo>
                  <a:cubicBezTo>
                    <a:pt x="95" y="1072"/>
                    <a:pt x="0" y="1484"/>
                    <a:pt x="64" y="1895"/>
                  </a:cubicBezTo>
                  <a:cubicBezTo>
                    <a:pt x="159" y="2339"/>
                    <a:pt x="412" y="2687"/>
                    <a:pt x="761" y="2940"/>
                  </a:cubicBezTo>
                  <a:cubicBezTo>
                    <a:pt x="1014" y="3099"/>
                    <a:pt x="1331" y="3194"/>
                    <a:pt x="1647" y="3194"/>
                  </a:cubicBezTo>
                  <a:cubicBezTo>
                    <a:pt x="1742" y="3194"/>
                    <a:pt x="1837" y="3194"/>
                    <a:pt x="1964" y="3162"/>
                  </a:cubicBezTo>
                  <a:cubicBezTo>
                    <a:pt x="2376" y="3099"/>
                    <a:pt x="2724" y="2845"/>
                    <a:pt x="2977" y="2497"/>
                  </a:cubicBezTo>
                  <a:cubicBezTo>
                    <a:pt x="3231" y="2149"/>
                    <a:pt x="3294" y="1705"/>
                    <a:pt x="3231" y="1294"/>
                  </a:cubicBezTo>
                  <a:cubicBezTo>
                    <a:pt x="3090" y="535"/>
                    <a:pt x="2401" y="0"/>
                    <a:pt x="1650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879325" y="2688900"/>
              <a:ext cx="91050" cy="71625"/>
            </a:xfrm>
            <a:custGeom>
              <a:avLst/>
              <a:gdLst/>
              <a:ahLst/>
              <a:cxnLst/>
              <a:rect l="l" t="t" r="r" b="b"/>
              <a:pathLst>
                <a:path w="3642" h="2865" extrusionOk="0">
                  <a:moveTo>
                    <a:pt x="2660" y="774"/>
                  </a:moveTo>
                  <a:lnTo>
                    <a:pt x="2850" y="1724"/>
                  </a:lnTo>
                  <a:lnTo>
                    <a:pt x="982" y="2072"/>
                  </a:lnTo>
                  <a:lnTo>
                    <a:pt x="792" y="1122"/>
                  </a:lnTo>
                  <a:lnTo>
                    <a:pt x="2660" y="774"/>
                  </a:lnTo>
                  <a:close/>
                  <a:moveTo>
                    <a:pt x="2965" y="1"/>
                  </a:moveTo>
                  <a:cubicBezTo>
                    <a:pt x="2938" y="1"/>
                    <a:pt x="2910" y="5"/>
                    <a:pt x="2882" y="14"/>
                  </a:cubicBezTo>
                  <a:lnTo>
                    <a:pt x="317" y="489"/>
                  </a:lnTo>
                  <a:cubicBezTo>
                    <a:pt x="127" y="521"/>
                    <a:pt x="0" y="711"/>
                    <a:pt x="32" y="901"/>
                  </a:cubicBezTo>
                  <a:lnTo>
                    <a:pt x="348" y="2579"/>
                  </a:lnTo>
                  <a:cubicBezTo>
                    <a:pt x="348" y="2674"/>
                    <a:pt x="412" y="2737"/>
                    <a:pt x="507" y="2801"/>
                  </a:cubicBezTo>
                  <a:cubicBezTo>
                    <a:pt x="538" y="2832"/>
                    <a:pt x="633" y="2864"/>
                    <a:pt x="697" y="2864"/>
                  </a:cubicBezTo>
                  <a:cubicBezTo>
                    <a:pt x="697" y="2864"/>
                    <a:pt x="728" y="2864"/>
                    <a:pt x="760" y="2832"/>
                  </a:cubicBezTo>
                  <a:lnTo>
                    <a:pt x="3325" y="2357"/>
                  </a:lnTo>
                  <a:cubicBezTo>
                    <a:pt x="3515" y="2326"/>
                    <a:pt x="3642" y="2136"/>
                    <a:pt x="3610" y="1946"/>
                  </a:cubicBezTo>
                  <a:lnTo>
                    <a:pt x="3294" y="267"/>
                  </a:lnTo>
                  <a:cubicBezTo>
                    <a:pt x="3262" y="204"/>
                    <a:pt x="3230" y="109"/>
                    <a:pt x="3135" y="46"/>
                  </a:cubicBezTo>
                  <a:cubicBezTo>
                    <a:pt x="3090" y="23"/>
                    <a:pt x="3030" y="1"/>
                    <a:pt x="2965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1999700" y="29309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09" y="38"/>
                    <a:pt x="5701" y="117"/>
                  </a:cubicBezTo>
                  <a:cubicBezTo>
                    <a:pt x="2249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3" y="12711"/>
                    <a:pt x="7700" y="12673"/>
                    <a:pt x="8108" y="12594"/>
                  </a:cubicBezTo>
                  <a:cubicBezTo>
                    <a:pt x="11560" y="11929"/>
                    <a:pt x="13808" y="8604"/>
                    <a:pt x="13143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22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1999700" y="2930975"/>
              <a:ext cx="345225" cy="317775"/>
            </a:xfrm>
            <a:custGeom>
              <a:avLst/>
              <a:gdLst/>
              <a:ahLst/>
              <a:cxnLst/>
              <a:rect l="l" t="t" r="r" b="b"/>
              <a:pathLst>
                <a:path w="13809" h="12711" extrusionOk="0">
                  <a:moveTo>
                    <a:pt x="6916" y="0"/>
                  </a:moveTo>
                  <a:cubicBezTo>
                    <a:pt x="6516" y="0"/>
                    <a:pt x="6109" y="38"/>
                    <a:pt x="5701" y="117"/>
                  </a:cubicBezTo>
                  <a:cubicBezTo>
                    <a:pt x="2249" y="782"/>
                    <a:pt x="1" y="4107"/>
                    <a:pt x="666" y="7559"/>
                  </a:cubicBezTo>
                  <a:cubicBezTo>
                    <a:pt x="1252" y="10603"/>
                    <a:pt x="3907" y="12711"/>
                    <a:pt x="6893" y="12711"/>
                  </a:cubicBezTo>
                  <a:cubicBezTo>
                    <a:pt x="7293" y="12711"/>
                    <a:pt x="7700" y="12673"/>
                    <a:pt x="8108" y="12594"/>
                  </a:cubicBezTo>
                  <a:cubicBezTo>
                    <a:pt x="11560" y="11929"/>
                    <a:pt x="13808" y="8604"/>
                    <a:pt x="13143" y="5152"/>
                  </a:cubicBezTo>
                  <a:cubicBezTo>
                    <a:pt x="12557" y="2108"/>
                    <a:pt x="9902" y="0"/>
                    <a:pt x="6916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2036925" y="2965500"/>
              <a:ext cx="270775" cy="249250"/>
            </a:xfrm>
            <a:custGeom>
              <a:avLst/>
              <a:gdLst/>
              <a:ahLst/>
              <a:cxnLst/>
              <a:rect l="l" t="t" r="r" b="b"/>
              <a:pathLst>
                <a:path w="10831" h="9970" extrusionOk="0">
                  <a:moveTo>
                    <a:pt x="5444" y="1"/>
                  </a:moveTo>
                  <a:cubicBezTo>
                    <a:pt x="5122" y="1"/>
                    <a:pt x="4795" y="32"/>
                    <a:pt x="4465" y="97"/>
                  </a:cubicBezTo>
                  <a:cubicBezTo>
                    <a:pt x="1774" y="604"/>
                    <a:pt x="0" y="3233"/>
                    <a:pt x="539" y="5924"/>
                  </a:cubicBezTo>
                  <a:cubicBezTo>
                    <a:pt x="987" y="8307"/>
                    <a:pt x="3097" y="9969"/>
                    <a:pt x="5442" y="9969"/>
                  </a:cubicBezTo>
                  <a:cubicBezTo>
                    <a:pt x="5747" y="9969"/>
                    <a:pt x="6056" y="9941"/>
                    <a:pt x="6366" y="9883"/>
                  </a:cubicBezTo>
                  <a:cubicBezTo>
                    <a:pt x="9057" y="9345"/>
                    <a:pt x="10831" y="6748"/>
                    <a:pt x="10324" y="4024"/>
                  </a:cubicBezTo>
                  <a:cubicBezTo>
                    <a:pt x="9851" y="1658"/>
                    <a:pt x="7787" y="1"/>
                    <a:pt x="5444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2068575" y="2994050"/>
              <a:ext cx="239125" cy="220675"/>
            </a:xfrm>
            <a:custGeom>
              <a:avLst/>
              <a:gdLst/>
              <a:ahLst/>
              <a:cxnLst/>
              <a:rect l="l" t="t" r="r" b="b"/>
              <a:pathLst>
                <a:path w="9565" h="8827" extrusionOk="0">
                  <a:moveTo>
                    <a:pt x="7348" y="0"/>
                  </a:moveTo>
                  <a:lnTo>
                    <a:pt x="7348" y="0"/>
                  </a:lnTo>
                  <a:cubicBezTo>
                    <a:pt x="7696" y="539"/>
                    <a:pt x="7950" y="1140"/>
                    <a:pt x="8077" y="1806"/>
                  </a:cubicBezTo>
                  <a:cubicBezTo>
                    <a:pt x="8615" y="4497"/>
                    <a:pt x="6841" y="7126"/>
                    <a:pt x="4118" y="7664"/>
                  </a:cubicBezTo>
                  <a:cubicBezTo>
                    <a:pt x="3810" y="7722"/>
                    <a:pt x="3503" y="7750"/>
                    <a:pt x="3200" y="7750"/>
                  </a:cubicBezTo>
                  <a:cubicBezTo>
                    <a:pt x="2010" y="7750"/>
                    <a:pt x="885" y="7320"/>
                    <a:pt x="1" y="6588"/>
                  </a:cubicBezTo>
                  <a:lnTo>
                    <a:pt x="1" y="6588"/>
                  </a:lnTo>
                  <a:cubicBezTo>
                    <a:pt x="914" y="7958"/>
                    <a:pt x="2489" y="8826"/>
                    <a:pt x="4183" y="8826"/>
                  </a:cubicBezTo>
                  <a:cubicBezTo>
                    <a:pt x="4486" y="8826"/>
                    <a:pt x="4792" y="8799"/>
                    <a:pt x="5100" y="8741"/>
                  </a:cubicBezTo>
                  <a:cubicBezTo>
                    <a:pt x="7791" y="8203"/>
                    <a:pt x="9565" y="5606"/>
                    <a:pt x="9058" y="2882"/>
                  </a:cubicBezTo>
                  <a:cubicBezTo>
                    <a:pt x="8837" y="1711"/>
                    <a:pt x="8203" y="697"/>
                    <a:pt x="734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13150" y="2614075"/>
              <a:ext cx="914475" cy="1128975"/>
            </a:xfrm>
            <a:custGeom>
              <a:avLst/>
              <a:gdLst/>
              <a:ahLst/>
              <a:cxnLst/>
              <a:rect l="l" t="t" r="r" b="b"/>
              <a:pathLst>
                <a:path w="36579" h="45159" extrusionOk="0">
                  <a:moveTo>
                    <a:pt x="28947" y="0"/>
                  </a:moveTo>
                  <a:cubicBezTo>
                    <a:pt x="28319" y="0"/>
                    <a:pt x="27699" y="294"/>
                    <a:pt x="27173" y="980"/>
                  </a:cubicBezTo>
                  <a:cubicBezTo>
                    <a:pt x="25716" y="2880"/>
                    <a:pt x="26064" y="6744"/>
                    <a:pt x="21852" y="11716"/>
                  </a:cubicBezTo>
                  <a:cubicBezTo>
                    <a:pt x="18812" y="15294"/>
                    <a:pt x="20934" y="22357"/>
                    <a:pt x="16310" y="30084"/>
                  </a:cubicBezTo>
                  <a:cubicBezTo>
                    <a:pt x="11718" y="37811"/>
                    <a:pt x="0" y="45158"/>
                    <a:pt x="0" y="45158"/>
                  </a:cubicBezTo>
                  <a:lnTo>
                    <a:pt x="22929" y="45095"/>
                  </a:lnTo>
                  <a:cubicBezTo>
                    <a:pt x="36578" y="36354"/>
                    <a:pt x="29738" y="19855"/>
                    <a:pt x="29738" y="19855"/>
                  </a:cubicBezTo>
                  <a:cubicBezTo>
                    <a:pt x="35565" y="14661"/>
                    <a:pt x="32715" y="3862"/>
                    <a:pt x="31860" y="2215"/>
                  </a:cubicBezTo>
                  <a:cubicBezTo>
                    <a:pt x="31192" y="920"/>
                    <a:pt x="30059" y="0"/>
                    <a:pt x="2894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13150" y="3531625"/>
              <a:ext cx="908925" cy="682500"/>
            </a:xfrm>
            <a:custGeom>
              <a:avLst/>
              <a:gdLst/>
              <a:ahLst/>
              <a:cxnLst/>
              <a:rect l="l" t="t" r="r" b="b"/>
              <a:pathLst>
                <a:path w="36357" h="27300" extrusionOk="0">
                  <a:moveTo>
                    <a:pt x="10800" y="1"/>
                  </a:moveTo>
                  <a:cubicBezTo>
                    <a:pt x="7253" y="3421"/>
                    <a:pt x="3294" y="6239"/>
                    <a:pt x="1299" y="7601"/>
                  </a:cubicBezTo>
                  <a:lnTo>
                    <a:pt x="0" y="8456"/>
                  </a:lnTo>
                  <a:cubicBezTo>
                    <a:pt x="3864" y="21915"/>
                    <a:pt x="14188" y="27299"/>
                    <a:pt x="14188" y="27299"/>
                  </a:cubicBezTo>
                  <a:cubicBezTo>
                    <a:pt x="14505" y="27141"/>
                    <a:pt x="14790" y="26982"/>
                    <a:pt x="15107" y="26792"/>
                  </a:cubicBezTo>
                  <a:cubicBezTo>
                    <a:pt x="15202" y="26761"/>
                    <a:pt x="15297" y="26697"/>
                    <a:pt x="15392" y="26666"/>
                  </a:cubicBezTo>
                  <a:cubicBezTo>
                    <a:pt x="15613" y="26539"/>
                    <a:pt x="15867" y="26412"/>
                    <a:pt x="16088" y="26286"/>
                  </a:cubicBezTo>
                  <a:cubicBezTo>
                    <a:pt x="16183" y="26254"/>
                    <a:pt x="16278" y="26191"/>
                    <a:pt x="16373" y="26159"/>
                  </a:cubicBezTo>
                  <a:cubicBezTo>
                    <a:pt x="17007" y="25811"/>
                    <a:pt x="17672" y="25494"/>
                    <a:pt x="18337" y="25177"/>
                  </a:cubicBezTo>
                  <a:cubicBezTo>
                    <a:pt x="18400" y="25146"/>
                    <a:pt x="18464" y="25114"/>
                    <a:pt x="18527" y="25082"/>
                  </a:cubicBezTo>
                  <a:cubicBezTo>
                    <a:pt x="18812" y="24956"/>
                    <a:pt x="19097" y="24829"/>
                    <a:pt x="19382" y="24671"/>
                  </a:cubicBezTo>
                  <a:cubicBezTo>
                    <a:pt x="19445" y="24639"/>
                    <a:pt x="19509" y="24639"/>
                    <a:pt x="19540" y="24607"/>
                  </a:cubicBezTo>
                  <a:cubicBezTo>
                    <a:pt x="20237" y="24291"/>
                    <a:pt x="20965" y="23942"/>
                    <a:pt x="21662" y="23626"/>
                  </a:cubicBezTo>
                  <a:cubicBezTo>
                    <a:pt x="21694" y="23626"/>
                    <a:pt x="21725" y="23626"/>
                    <a:pt x="21757" y="23594"/>
                  </a:cubicBezTo>
                  <a:cubicBezTo>
                    <a:pt x="22074" y="23467"/>
                    <a:pt x="22390" y="23309"/>
                    <a:pt x="22707" y="23182"/>
                  </a:cubicBezTo>
                  <a:cubicBezTo>
                    <a:pt x="27521" y="21060"/>
                    <a:pt x="32366" y="19224"/>
                    <a:pt x="36357" y="17830"/>
                  </a:cubicBezTo>
                  <a:cubicBezTo>
                    <a:pt x="36008" y="17323"/>
                    <a:pt x="35755" y="16722"/>
                    <a:pt x="35596" y="15930"/>
                  </a:cubicBezTo>
                  <a:lnTo>
                    <a:pt x="35723" y="15930"/>
                  </a:lnTo>
                  <a:cubicBezTo>
                    <a:pt x="33665" y="15392"/>
                    <a:pt x="31733" y="14125"/>
                    <a:pt x="30308" y="11876"/>
                  </a:cubicBezTo>
                  <a:lnTo>
                    <a:pt x="30308" y="11876"/>
                  </a:lnTo>
                  <a:cubicBezTo>
                    <a:pt x="31163" y="15233"/>
                    <a:pt x="28439" y="17260"/>
                    <a:pt x="24101" y="19350"/>
                  </a:cubicBezTo>
                  <a:cubicBezTo>
                    <a:pt x="24101" y="19350"/>
                    <a:pt x="22287" y="20180"/>
                    <a:pt x="19933" y="20180"/>
                  </a:cubicBezTo>
                  <a:cubicBezTo>
                    <a:pt x="17045" y="20180"/>
                    <a:pt x="13343" y="18931"/>
                    <a:pt x="11180" y="13365"/>
                  </a:cubicBezTo>
                  <a:cubicBezTo>
                    <a:pt x="9596" y="9280"/>
                    <a:pt x="9945" y="4181"/>
                    <a:pt x="10800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1288725" y="2630650"/>
              <a:ext cx="133825" cy="240800"/>
            </a:xfrm>
            <a:custGeom>
              <a:avLst/>
              <a:gdLst/>
              <a:ahLst/>
              <a:cxnLst/>
              <a:rect l="l" t="t" r="r" b="b"/>
              <a:pathLst>
                <a:path w="5353" h="9632" extrusionOk="0">
                  <a:moveTo>
                    <a:pt x="4466" y="0"/>
                  </a:moveTo>
                  <a:cubicBezTo>
                    <a:pt x="4340" y="95"/>
                    <a:pt x="4245" y="190"/>
                    <a:pt x="4150" y="317"/>
                  </a:cubicBezTo>
                  <a:cubicBezTo>
                    <a:pt x="2851" y="1996"/>
                    <a:pt x="2978" y="5289"/>
                    <a:pt x="1" y="9533"/>
                  </a:cubicBezTo>
                  <a:cubicBezTo>
                    <a:pt x="180" y="9575"/>
                    <a:pt x="476" y="9631"/>
                    <a:pt x="841" y="9631"/>
                  </a:cubicBezTo>
                  <a:cubicBezTo>
                    <a:pt x="1570" y="9631"/>
                    <a:pt x="2577" y="9406"/>
                    <a:pt x="3484" y="8393"/>
                  </a:cubicBezTo>
                  <a:cubicBezTo>
                    <a:pt x="4783" y="6968"/>
                    <a:pt x="5353" y="3516"/>
                    <a:pt x="5195" y="1774"/>
                  </a:cubicBezTo>
                  <a:cubicBezTo>
                    <a:pt x="5131" y="887"/>
                    <a:pt x="4783" y="317"/>
                    <a:pt x="4466" y="0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1829475" y="3305975"/>
              <a:ext cx="163025" cy="138025"/>
            </a:xfrm>
            <a:custGeom>
              <a:avLst/>
              <a:gdLst/>
              <a:ahLst/>
              <a:cxnLst/>
              <a:rect l="l" t="t" r="r" b="b"/>
              <a:pathLst>
                <a:path w="6521" h="5521" extrusionOk="0">
                  <a:moveTo>
                    <a:pt x="4547" y="1"/>
                  </a:moveTo>
                  <a:cubicBezTo>
                    <a:pt x="4541" y="1"/>
                    <a:pt x="4535" y="1"/>
                    <a:pt x="4530" y="1"/>
                  </a:cubicBezTo>
                  <a:cubicBezTo>
                    <a:pt x="2819" y="33"/>
                    <a:pt x="1141" y="1426"/>
                    <a:pt x="1141" y="1426"/>
                  </a:cubicBezTo>
                  <a:cubicBezTo>
                    <a:pt x="1" y="2218"/>
                    <a:pt x="1046" y="5290"/>
                    <a:pt x="1774" y="5480"/>
                  </a:cubicBezTo>
                  <a:cubicBezTo>
                    <a:pt x="1880" y="5508"/>
                    <a:pt x="2007" y="5521"/>
                    <a:pt x="2151" y="5521"/>
                  </a:cubicBezTo>
                  <a:cubicBezTo>
                    <a:pt x="3294" y="5521"/>
                    <a:pt x="5451" y="4698"/>
                    <a:pt x="5733" y="4276"/>
                  </a:cubicBezTo>
                  <a:cubicBezTo>
                    <a:pt x="6521" y="3268"/>
                    <a:pt x="5772" y="1"/>
                    <a:pt x="4547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1783575" y="3510250"/>
              <a:ext cx="159850" cy="128775"/>
            </a:xfrm>
            <a:custGeom>
              <a:avLst/>
              <a:gdLst/>
              <a:ahLst/>
              <a:cxnLst/>
              <a:rect l="l" t="t" r="r" b="b"/>
              <a:pathLst>
                <a:path w="6394" h="5151" extrusionOk="0">
                  <a:moveTo>
                    <a:pt x="4356" y="0"/>
                  </a:moveTo>
                  <a:cubicBezTo>
                    <a:pt x="4350" y="0"/>
                    <a:pt x="4344" y="0"/>
                    <a:pt x="4339" y="1"/>
                  </a:cubicBezTo>
                  <a:cubicBezTo>
                    <a:pt x="2629" y="64"/>
                    <a:pt x="1140" y="1141"/>
                    <a:pt x="1140" y="1141"/>
                  </a:cubicBezTo>
                  <a:cubicBezTo>
                    <a:pt x="0" y="1932"/>
                    <a:pt x="1108" y="4941"/>
                    <a:pt x="1900" y="5099"/>
                  </a:cubicBezTo>
                  <a:cubicBezTo>
                    <a:pt x="2047" y="5135"/>
                    <a:pt x="2234" y="5151"/>
                    <a:pt x="2446" y="5151"/>
                  </a:cubicBezTo>
                  <a:cubicBezTo>
                    <a:pt x="3556" y="5151"/>
                    <a:pt x="5345" y="4711"/>
                    <a:pt x="5637" y="4339"/>
                  </a:cubicBezTo>
                  <a:cubicBezTo>
                    <a:pt x="6394" y="3330"/>
                    <a:pt x="5581" y="0"/>
                    <a:pt x="4356" y="0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1720225" y="3700250"/>
              <a:ext cx="159875" cy="129275"/>
            </a:xfrm>
            <a:custGeom>
              <a:avLst/>
              <a:gdLst/>
              <a:ahLst/>
              <a:cxnLst/>
              <a:rect l="l" t="t" r="r" b="b"/>
              <a:pathLst>
                <a:path w="6395" h="5171" extrusionOk="0">
                  <a:moveTo>
                    <a:pt x="4357" y="1"/>
                  </a:moveTo>
                  <a:cubicBezTo>
                    <a:pt x="4351" y="1"/>
                    <a:pt x="4345" y="1"/>
                    <a:pt x="4339" y="1"/>
                  </a:cubicBezTo>
                  <a:cubicBezTo>
                    <a:pt x="2629" y="64"/>
                    <a:pt x="1141" y="1141"/>
                    <a:pt x="1141" y="1141"/>
                  </a:cubicBezTo>
                  <a:cubicBezTo>
                    <a:pt x="0" y="1933"/>
                    <a:pt x="1109" y="4941"/>
                    <a:pt x="1901" y="5131"/>
                  </a:cubicBezTo>
                  <a:cubicBezTo>
                    <a:pt x="2031" y="5158"/>
                    <a:pt x="2192" y="5171"/>
                    <a:pt x="2374" y="5171"/>
                  </a:cubicBezTo>
                  <a:cubicBezTo>
                    <a:pt x="3477" y="5171"/>
                    <a:pt x="5339" y="4720"/>
                    <a:pt x="5638" y="4340"/>
                  </a:cubicBezTo>
                  <a:cubicBezTo>
                    <a:pt x="6394" y="3331"/>
                    <a:pt x="5582" y="1"/>
                    <a:pt x="4357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619675" y="3945525"/>
              <a:ext cx="132250" cy="67525"/>
            </a:xfrm>
            <a:custGeom>
              <a:avLst/>
              <a:gdLst/>
              <a:ahLst/>
              <a:cxnLst/>
              <a:rect l="l" t="t" r="r" b="b"/>
              <a:pathLst>
                <a:path w="5290" h="2701" extrusionOk="0">
                  <a:moveTo>
                    <a:pt x="1776" y="1"/>
                  </a:moveTo>
                  <a:cubicBezTo>
                    <a:pt x="1518" y="1"/>
                    <a:pt x="1288" y="13"/>
                    <a:pt x="1109" y="39"/>
                  </a:cubicBezTo>
                  <a:cubicBezTo>
                    <a:pt x="571" y="102"/>
                    <a:pt x="191" y="672"/>
                    <a:pt x="1" y="1116"/>
                  </a:cubicBezTo>
                  <a:cubicBezTo>
                    <a:pt x="773" y="2274"/>
                    <a:pt x="2089" y="2700"/>
                    <a:pt x="3710" y="2700"/>
                  </a:cubicBezTo>
                  <a:cubicBezTo>
                    <a:pt x="4084" y="2700"/>
                    <a:pt x="4474" y="2677"/>
                    <a:pt x="4878" y="2636"/>
                  </a:cubicBezTo>
                  <a:cubicBezTo>
                    <a:pt x="5131" y="1908"/>
                    <a:pt x="5289" y="894"/>
                    <a:pt x="4846" y="577"/>
                  </a:cubicBezTo>
                  <a:cubicBezTo>
                    <a:pt x="4265" y="198"/>
                    <a:pt x="2796" y="1"/>
                    <a:pt x="1776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208775" y="3110425"/>
              <a:ext cx="405375" cy="650825"/>
            </a:xfrm>
            <a:custGeom>
              <a:avLst/>
              <a:gdLst/>
              <a:ahLst/>
              <a:cxnLst/>
              <a:rect l="l" t="t" r="r" b="b"/>
              <a:pathLst>
                <a:path w="16215" h="26033" extrusionOk="0">
                  <a:moveTo>
                    <a:pt x="9913" y="1"/>
                  </a:moveTo>
                  <a:cubicBezTo>
                    <a:pt x="9913" y="1"/>
                    <a:pt x="11939" y="7855"/>
                    <a:pt x="9913" y="14093"/>
                  </a:cubicBezTo>
                  <a:cubicBezTo>
                    <a:pt x="7854" y="20332"/>
                    <a:pt x="4972" y="23436"/>
                    <a:pt x="0" y="26033"/>
                  </a:cubicBezTo>
                  <a:cubicBezTo>
                    <a:pt x="0" y="26033"/>
                    <a:pt x="3199" y="25906"/>
                    <a:pt x="5067" y="24576"/>
                  </a:cubicBezTo>
                  <a:cubicBezTo>
                    <a:pt x="16215" y="15582"/>
                    <a:pt x="9913" y="2"/>
                    <a:pt x="9913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204025" y="2629850"/>
              <a:ext cx="423600" cy="1138525"/>
            </a:xfrm>
            <a:custGeom>
              <a:avLst/>
              <a:gdLst/>
              <a:ahLst/>
              <a:cxnLst/>
              <a:rect l="l" t="t" r="r" b="b"/>
              <a:pathLst>
                <a:path w="16944" h="45541" extrusionOk="0">
                  <a:moveTo>
                    <a:pt x="10958" y="1"/>
                  </a:moveTo>
                  <a:lnTo>
                    <a:pt x="10958" y="1"/>
                  </a:lnTo>
                  <a:cubicBezTo>
                    <a:pt x="11559" y="1267"/>
                    <a:pt x="12826" y="4498"/>
                    <a:pt x="12700" y="9343"/>
                  </a:cubicBezTo>
                  <a:cubicBezTo>
                    <a:pt x="12510" y="15582"/>
                    <a:pt x="7981" y="19129"/>
                    <a:pt x="7981" y="19129"/>
                  </a:cubicBezTo>
                  <a:cubicBezTo>
                    <a:pt x="7981" y="19129"/>
                    <a:pt x="10514" y="22391"/>
                    <a:pt x="10071" y="29611"/>
                  </a:cubicBezTo>
                  <a:cubicBezTo>
                    <a:pt x="9469" y="38890"/>
                    <a:pt x="4561" y="42152"/>
                    <a:pt x="0" y="45541"/>
                  </a:cubicBezTo>
                  <a:lnTo>
                    <a:pt x="3294" y="44464"/>
                  </a:lnTo>
                  <a:cubicBezTo>
                    <a:pt x="16943" y="35723"/>
                    <a:pt x="10103" y="19224"/>
                    <a:pt x="10103" y="19224"/>
                  </a:cubicBezTo>
                  <a:cubicBezTo>
                    <a:pt x="15930" y="14030"/>
                    <a:pt x="13080" y="3231"/>
                    <a:pt x="12225" y="1584"/>
                  </a:cubicBezTo>
                  <a:cubicBezTo>
                    <a:pt x="11908" y="951"/>
                    <a:pt x="11464" y="381"/>
                    <a:pt x="1095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683025" y="3309150"/>
              <a:ext cx="247025" cy="552650"/>
            </a:xfrm>
            <a:custGeom>
              <a:avLst/>
              <a:gdLst/>
              <a:ahLst/>
              <a:cxnLst/>
              <a:rect l="l" t="t" r="r" b="b"/>
              <a:pathLst>
                <a:path w="9881" h="22106" extrusionOk="0">
                  <a:moveTo>
                    <a:pt x="6556" y="1"/>
                  </a:moveTo>
                  <a:cubicBezTo>
                    <a:pt x="4877" y="1552"/>
                    <a:pt x="4719" y="3263"/>
                    <a:pt x="5542" y="4909"/>
                  </a:cubicBezTo>
                  <a:cubicBezTo>
                    <a:pt x="6176" y="6208"/>
                    <a:pt x="7632" y="6429"/>
                    <a:pt x="7632" y="6429"/>
                  </a:cubicBezTo>
                  <a:cubicBezTo>
                    <a:pt x="5986" y="7158"/>
                    <a:pt x="4624" y="7759"/>
                    <a:pt x="4117" y="8678"/>
                  </a:cubicBezTo>
                  <a:cubicBezTo>
                    <a:pt x="2439" y="11750"/>
                    <a:pt x="5035" y="14093"/>
                    <a:pt x="5035" y="14093"/>
                  </a:cubicBezTo>
                  <a:cubicBezTo>
                    <a:pt x="5035" y="14093"/>
                    <a:pt x="0" y="15360"/>
                    <a:pt x="950" y="19255"/>
                  </a:cubicBezTo>
                  <a:cubicBezTo>
                    <a:pt x="1552" y="21725"/>
                    <a:pt x="3990" y="22105"/>
                    <a:pt x="3990" y="22105"/>
                  </a:cubicBezTo>
                  <a:cubicBezTo>
                    <a:pt x="3990" y="22105"/>
                    <a:pt x="1869" y="21029"/>
                    <a:pt x="1520" y="18875"/>
                  </a:cubicBezTo>
                  <a:cubicBezTo>
                    <a:pt x="1203" y="16912"/>
                    <a:pt x="2407" y="15993"/>
                    <a:pt x="3927" y="15202"/>
                  </a:cubicBezTo>
                  <a:cubicBezTo>
                    <a:pt x="5415" y="14410"/>
                    <a:pt x="8772" y="13745"/>
                    <a:pt x="8772" y="13745"/>
                  </a:cubicBezTo>
                  <a:lnTo>
                    <a:pt x="8772" y="13745"/>
                  </a:lnTo>
                  <a:cubicBezTo>
                    <a:pt x="8772" y="13745"/>
                    <a:pt x="7126" y="13907"/>
                    <a:pt x="6225" y="13907"/>
                  </a:cubicBezTo>
                  <a:cubicBezTo>
                    <a:pt x="6150" y="13907"/>
                    <a:pt x="6081" y="13906"/>
                    <a:pt x="6017" y="13903"/>
                  </a:cubicBezTo>
                  <a:cubicBezTo>
                    <a:pt x="5320" y="13872"/>
                    <a:pt x="4497" y="12985"/>
                    <a:pt x="4180" y="11338"/>
                  </a:cubicBezTo>
                  <a:cubicBezTo>
                    <a:pt x="3864" y="9691"/>
                    <a:pt x="4497" y="8678"/>
                    <a:pt x="6492" y="7601"/>
                  </a:cubicBezTo>
                  <a:cubicBezTo>
                    <a:pt x="8519" y="6493"/>
                    <a:pt x="9881" y="6049"/>
                    <a:pt x="9881" y="6049"/>
                  </a:cubicBezTo>
                  <a:lnTo>
                    <a:pt x="9881" y="6049"/>
                  </a:lnTo>
                  <a:cubicBezTo>
                    <a:pt x="9450" y="6156"/>
                    <a:pt x="9053" y="6209"/>
                    <a:pt x="8690" y="6209"/>
                  </a:cubicBezTo>
                  <a:cubicBezTo>
                    <a:pt x="7211" y="6209"/>
                    <a:pt x="6279" y="5327"/>
                    <a:pt x="5795" y="3548"/>
                  </a:cubicBezTo>
                  <a:cubicBezTo>
                    <a:pt x="5447" y="2312"/>
                    <a:pt x="5986" y="951"/>
                    <a:pt x="655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368450" y="1530150"/>
              <a:ext cx="490100" cy="688825"/>
            </a:xfrm>
            <a:custGeom>
              <a:avLst/>
              <a:gdLst/>
              <a:ahLst/>
              <a:cxnLst/>
              <a:rect l="l" t="t" r="r" b="b"/>
              <a:pathLst>
                <a:path w="19604" h="27553" extrusionOk="0">
                  <a:moveTo>
                    <a:pt x="8393" y="1"/>
                  </a:moveTo>
                  <a:cubicBezTo>
                    <a:pt x="6683" y="6113"/>
                    <a:pt x="4371" y="22137"/>
                    <a:pt x="1" y="27553"/>
                  </a:cubicBezTo>
                  <a:cubicBezTo>
                    <a:pt x="8551" y="27299"/>
                    <a:pt x="14948" y="27014"/>
                    <a:pt x="16564" y="26729"/>
                  </a:cubicBezTo>
                  <a:cubicBezTo>
                    <a:pt x="19604" y="26222"/>
                    <a:pt x="15772" y="2471"/>
                    <a:pt x="13238" y="697"/>
                  </a:cubicBezTo>
                  <a:cubicBezTo>
                    <a:pt x="12890" y="444"/>
                    <a:pt x="11148" y="222"/>
                    <a:pt x="8393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15"/>
          <p:cNvSpPr txBox="1"/>
          <p:nvPr/>
        </p:nvSpPr>
        <p:spPr>
          <a:xfrm>
            <a:off x="717400" y="41147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PRIBOR:</a:t>
            </a:r>
            <a:endParaRPr sz="28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419" name="Google Shape;419;p15"/>
          <p:cNvSpPr txBox="1"/>
          <p:nvPr/>
        </p:nvSpPr>
        <p:spPr>
          <a:xfrm>
            <a:off x="5365272" y="1421387"/>
            <a:ext cx="2978628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udžbenik i radna bilježnica</a:t>
            </a:r>
            <a:endParaRPr sz="18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421" name="Google Shape;421;p15"/>
          <p:cNvSpPr txBox="1"/>
          <p:nvPr/>
        </p:nvSpPr>
        <p:spPr>
          <a:xfrm>
            <a:off x="5705261" y="2791548"/>
            <a:ext cx="282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sz="1800" dirty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bilježnica</a:t>
            </a:r>
          </a:p>
        </p:txBody>
      </p:sp>
      <p:sp>
        <p:nvSpPr>
          <p:cNvPr id="423" name="Google Shape;423;p15"/>
          <p:cNvSpPr txBox="1"/>
          <p:nvPr/>
        </p:nvSpPr>
        <p:spPr>
          <a:xfrm>
            <a:off x="5305032" y="4085794"/>
            <a:ext cx="2827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p</a:t>
            </a:r>
            <a:r>
              <a:rPr lang="hr-HR" sz="18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ribor za pisanje i brisanje</a:t>
            </a:r>
            <a:endParaRPr sz="18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8"/>
          <p:cNvSpPr txBox="1"/>
          <p:nvPr/>
        </p:nvSpPr>
        <p:spPr>
          <a:xfrm>
            <a:off x="457200" y="1334275"/>
            <a:ext cx="2228100" cy="2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 smtClean="0"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NASTAVNI SADRŽAJ</a:t>
            </a:r>
            <a:endParaRPr sz="2800" dirty="0">
              <a:latin typeface="Times New Roman" panose="02020603050405020304" pitchFamily="18" charset="0"/>
              <a:ea typeface="Fira Sans Medium"/>
              <a:cs typeface="Times New Roman" panose="02020603050405020304" pitchFamily="18" charset="0"/>
              <a:sym typeface="Fira Sans Medium"/>
            </a:endParaRPr>
          </a:p>
        </p:txBody>
      </p:sp>
      <p:sp>
        <p:nvSpPr>
          <p:cNvPr id="1542" name="Google Shape;1542;p18"/>
          <p:cNvSpPr txBox="1"/>
          <p:nvPr/>
        </p:nvSpPr>
        <p:spPr>
          <a:xfrm>
            <a:off x="6004031" y="430646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300" dirty="0">
              <a:solidFill>
                <a:srgbClr val="CCCCCC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3" name="Google Shape;1543;p18"/>
          <p:cNvSpPr txBox="1"/>
          <p:nvPr/>
        </p:nvSpPr>
        <p:spPr>
          <a:xfrm>
            <a:off x="6004031" y="704549"/>
            <a:ext cx="2812284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 računala, prijenos podataka u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računalu.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4" name="Google Shape;1544;p18"/>
          <p:cNvSpPr txBox="1"/>
          <p:nvPr/>
        </p:nvSpPr>
        <p:spPr>
          <a:xfrm>
            <a:off x="6004031" y="1408771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30475E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300" dirty="0">
              <a:solidFill>
                <a:srgbClr val="30475E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5" name="Google Shape;1545;p18"/>
          <p:cNvSpPr txBox="1"/>
          <p:nvPr/>
        </p:nvSpPr>
        <p:spPr>
          <a:xfrm>
            <a:off x="5963268" y="1679166"/>
            <a:ext cx="2412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Sustavno upravljanje zbirkama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zapisa.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" name="Google Shape;1546;p18"/>
          <p:cNvSpPr txBox="1"/>
          <p:nvPr/>
        </p:nvSpPr>
        <p:spPr>
          <a:xfrm>
            <a:off x="5974730" y="2338707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F2A36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300" dirty="0">
              <a:solidFill>
                <a:srgbClr val="F2A36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7" name="Google Shape;1547;p18"/>
          <p:cNvSpPr txBox="1"/>
          <p:nvPr/>
        </p:nvSpPr>
        <p:spPr>
          <a:xfrm>
            <a:off x="5974730" y="2632112"/>
            <a:ext cx="2412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Računalno razmišljanje i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programiranje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8" name="Google Shape;1548;p18"/>
          <p:cNvSpPr txBox="1"/>
          <p:nvPr/>
        </p:nvSpPr>
        <p:spPr>
          <a:xfrm>
            <a:off x="5974730" y="3316164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22283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2300" dirty="0">
              <a:solidFill>
                <a:srgbClr val="22283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9" name="Google Shape;1549;p18"/>
          <p:cNvSpPr txBox="1"/>
          <p:nvPr/>
        </p:nvSpPr>
        <p:spPr>
          <a:xfrm>
            <a:off x="5974730" y="3597477"/>
            <a:ext cx="349980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i rad u virtualnom 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svijetu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50" name="Google Shape;1550;p18"/>
          <p:cNvCxnSpPr/>
          <p:nvPr/>
        </p:nvCxnSpPr>
        <p:spPr>
          <a:xfrm>
            <a:off x="6079325" y="785846"/>
            <a:ext cx="297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1" name="Google Shape;1551;p18"/>
          <p:cNvCxnSpPr/>
          <p:nvPr/>
        </p:nvCxnSpPr>
        <p:spPr>
          <a:xfrm>
            <a:off x="6079325" y="1740961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2" name="Google Shape;1552;p18"/>
          <p:cNvCxnSpPr/>
          <p:nvPr/>
        </p:nvCxnSpPr>
        <p:spPr>
          <a:xfrm>
            <a:off x="6079325" y="2689867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p18"/>
          <p:cNvCxnSpPr/>
          <p:nvPr/>
        </p:nvCxnSpPr>
        <p:spPr>
          <a:xfrm>
            <a:off x="6078530" y="3653570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1548;p18"/>
          <p:cNvSpPr txBox="1"/>
          <p:nvPr/>
        </p:nvSpPr>
        <p:spPr>
          <a:xfrm>
            <a:off x="5974730" y="4026861"/>
            <a:ext cx="2412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 smtClean="0">
                <a:solidFill>
                  <a:schemeClr val="accent1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</a:t>
            </a:r>
            <a:r>
              <a:rPr lang="hr-HR" sz="2300" dirty="0" smtClean="0">
                <a:solidFill>
                  <a:schemeClr val="accent1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endParaRPr sz="2300" dirty="0">
              <a:solidFill>
                <a:schemeClr val="accent1">
                  <a:lumMod val="75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58" name="Google Shape;1553;p18"/>
          <p:cNvCxnSpPr/>
          <p:nvPr/>
        </p:nvCxnSpPr>
        <p:spPr>
          <a:xfrm>
            <a:off x="6078530" y="4346690"/>
            <a:ext cx="29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1549;p18"/>
          <p:cNvSpPr txBox="1"/>
          <p:nvPr/>
        </p:nvSpPr>
        <p:spPr>
          <a:xfrm>
            <a:off x="5963268" y="4339219"/>
            <a:ext cx="349980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Predstavi se i prezentiraj.</a:t>
            </a: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OJPORTAL8 - radna bilježnica za informatiku u osmom razredu osnovne škole  - Školska knjiga Web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87" y="838540"/>
            <a:ext cx="2690357" cy="35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1612" y="1137544"/>
            <a:ext cx="7177988" cy="3098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KVIZ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onavljanje nastavnog sadržaja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977890" y="2830529"/>
            <a:ext cx="293823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07995" y="2830529"/>
            <a:ext cx="281940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3840" y="2832496"/>
            <a:ext cx="261366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20" y="1449810"/>
            <a:ext cx="8520600" cy="841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HTTP, FTP, SMTP, POP3 su: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2903220"/>
            <a:ext cx="24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protokoli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150" y="2901253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vrste kartica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1700" y="2901253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vrste računala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ross 9"/>
          <p:cNvSpPr/>
          <p:nvPr/>
        </p:nvSpPr>
        <p:spPr>
          <a:xfrm rot="2709372">
            <a:off x="3535274" y="2336879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 rot="2709372">
            <a:off x="6673220" y="2336880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70" y="2901253"/>
            <a:ext cx="1420071" cy="1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27791" y="3902965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 (HyperText 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ransfer 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rotocol)</a:t>
            </a:r>
          </a:p>
          <a:p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FTP (File Transfer Protocol)</a:t>
            </a:r>
          </a:p>
          <a:p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SMTP (Simple Mail </a:t>
            </a:r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Protocol)</a:t>
            </a:r>
          </a:p>
          <a:p>
            <a:r>
              <a:rPr lang="hr-H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POP3 (Post Office Protocol 3)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0280" y="367770"/>
            <a:ext cx="8520600" cy="841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Poveži protokole s vrstom poslužitelja: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280" y="1613296"/>
            <a:ext cx="2682240" cy="1777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680" y="1684020"/>
            <a:ext cx="2461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Poslužitelj mrežnih stranica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14920" y="1607820"/>
            <a:ext cx="2682240" cy="1777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5410" y="1958013"/>
            <a:ext cx="2461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Poslužitelj datoteka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9560" y="1562100"/>
            <a:ext cx="2682240" cy="1777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60050" y="1958013"/>
            <a:ext cx="2461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Poslužitelj e-pošte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9432" y="4511197"/>
            <a:ext cx="1294068" cy="58477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6724" y="4513487"/>
            <a:ext cx="1294068" cy="58477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1310" y="4512342"/>
            <a:ext cx="1294068" cy="58477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2368" y="4513487"/>
            <a:ext cx="1294068" cy="584775"/>
          </a:xfrm>
          <a:prstGeom prst="rect">
            <a:avLst/>
          </a:prstGeom>
          <a:solidFill>
            <a:srgbClr val="5D91D1"/>
          </a:solidFill>
          <a:ln>
            <a:solidFill>
              <a:srgbClr val="5D91D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SMTP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7.40741E-7 L -0.00069 0.00031 C -0.00139 -0.00432 -0.00173 -0.00803 -0.00225 -0.01235 C -0.0026 -0.01389 -0.00295 -0.01543 -0.00295 -0.01759 C -0.00434 -0.02901 -0.00295 -0.02161 -0.00434 -0.02932 C -0.00347 -0.07531 -0.0059 -0.05093 -0.00225 -0.07037 C -0.00173 -0.07284 -0.00191 -0.07593 -0.00069 -0.07809 C 0.00104 -0.08117 0.00278 -0.08395 0.00434 -0.08735 C 0.00729 -0.09321 0.00417 -0.09043 0.00781 -0.09259 C 0.01285 -0.10124 0.00868 -0.09506 0.01528 -0.10185 C 0.01719 -0.1037 0.01893 -0.1071 0.02118 -0.10833 C 0.03143 -0.11451 0.02396 -0.1108 0.0342 -0.11358 C 0.03559 -0.11389 0.03681 -0.11451 0.03785 -0.11512 C 0.03854 -0.11543 0.03924 -0.11605 0.04011 -0.11605 C 0.04271 -0.11698 0.05816 -0.11883 0.0599 -0.11883 C 0.06806 -0.11945 0.07639 -0.11975 0.08472 -0.12037 C 0.09063 -0.1213 0.10382 -0.12346 0.11025 -0.12562 C 0.12986 -0.1321 0.09931 -0.12469 0.12118 -0.12932 C 0.12934 -0.13549 0.125 -0.13303 0.1408 -0.13611 C 0.14983 -0.13796 0.15625 -0.1392 0.16632 -0.14012 L 0.18455 -0.14136 C 0.21025 -0.14599 0.18386 -0.14136 0.24445 -0.14383 C 0.24931 -0.14414 0.25434 -0.14475 0.2592 -0.14537 C 0.26667 -0.14722 0.26823 -0.14815 0.27813 -0.14815 L 0.43281 -0.14661 C 0.43368 -0.14537 0.43472 -0.14383 0.43577 -0.14259 C 0.43646 -0.14198 0.43716 -0.14167 0.43785 -0.14136 C 0.44636 -0.13704 0.44219 -0.1392 0.45261 -0.13735 C 0.45434 -0.13704 0.45591 -0.13642 0.45764 -0.13611 C 0.46007 -0.13549 0.4625 -0.13519 0.46493 -0.13488 C 0.46684 -0.13426 0.46841 -0.13364 0.47014 -0.13364 C 0.47205 -0.13303 0.47396 -0.13272 0.47587 -0.1321 C 0.47709 -0.13179 0.4783 -0.13117 0.47934 -0.13086 C 0.48091 -0.13025 0.48247 -0.12994 0.48403 -0.12932 C 0.48577 -0.12901 0.48785 -0.1287 0.48976 -0.1284 C 0.49479 -0.12654 0.49601 -0.12593 0.5 -0.12407 L 0.52257 -0.12562 C 0.53316 -0.12654 0.52518 -0.12593 0.53056 -0.1284 C 0.53646 -0.13056 0.53334 -0.1284 0.53872 -0.13086 C 0.53941 -0.13117 0.54011 -0.13179 0.5408 -0.1321 C 0.54167 -0.13241 0.54514 -0.13364 0.54584 -0.13488 C 0.5474 -0.13611 0.54879 -0.13827 0.55035 -0.14012 C 0.55243 -0.14259 0.55295 -0.1429 0.55469 -0.14661 C 0.55521 -0.14784 0.55573 -0.14907 0.55625 -0.15062 C 0.5566 -0.15463 0.55781 -0.16266 0.55781 -0.16636 C 0.55781 -0.17747 0.55781 -0.18858 0.55781 -0.19907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2.77778E-7 0.00031 C 0.0026 -0.00494 0.00573 -0.00988 0.00833 -0.01482 C 0.00885 -0.01605 0.00955 -0.01698 0.01007 -0.01821 C 0.01076 -0.01945 0.01163 -0.0213 0.0125 -0.02222 C 0.01372 -0.02377 0.0151 -0.02407 0.01597 -0.02562 C 0.01806 -0.02778 0.02014 -0.03025 0.02188 -0.03303 C 0.02396 -0.0358 0.02569 -0.03889 0.02795 -0.04105 C 0.02882 -0.04198 0.02969 -0.04259 0.03056 -0.04352 C 0.0316 -0.04445 0.03281 -0.04568 0.03385 -0.04661 C 0.03542 -0.05278 0.03351 -0.04722 0.03819 -0.05309 C 0.0441 -0.06019 0.03368 -0.05124 0.0441 -0.05926 C 0.04479 -0.06049 0.04531 -0.06204 0.04583 -0.06327 C 0.04653 -0.06451 0.04774 -0.06543 0.04826 -0.06636 C 0.05104 -0.0713 0.04705 -0.06883 0.05191 -0.07068 C 0.05226 -0.07191 0.05278 -0.07284 0.05347 -0.07377 C 0.05434 -0.075 0.05538 -0.07562 0.05608 -0.07716 C 0.0566 -0.07778 0.05625 -0.07932 0.05694 -0.07994 C 0.05764 -0.08148 0.05885 -0.08241 0.05938 -0.08333 C 0.06129 -0.08611 0.06302 -0.08889 0.06458 -0.09198 C 0.06528 -0.0929 0.06563 -0.09383 0.06632 -0.09475 C 0.06719 -0.0963 0.06806 -0.09753 0.06875 -0.09938 C 0.06997 -0.10093 0.07049 -0.10278 0.07135 -0.10432 C 0.07292 -0.1071 0.07431 -0.10772 0.07656 -0.10957 C 0.07969 -0.11728 0.07656 -0.1108 0.0816 -0.11821 C 0.08229 -0.11883 0.08247 -0.12037 0.08351 -0.1213 C 0.08941 -0.1287 0.08212 -0.11605 0.08854 -0.12747 C 0.08958 -0.12963 0.09115 -0.13148 0.09184 -0.13364 L 0.09358 -0.14012 C 0.09392 -0.14105 0.09392 -0.14259 0.09462 -0.14321 C 0.09566 -0.14537 0.09722 -0.14722 0.09792 -0.14969 C 0.09896 -0.1534 0.09965 -0.15617 0.10122 -0.16019 C 0.10226 -0.16266 0.10469 -0.16636 0.10469 -0.16605 C 0.10625 -0.17438 0.10451 -0.16728 0.10712 -0.17469 C 0.1092 -0.18086 0.1066 -0.17531 0.1099 -0.1821 C 0.11024 -0.18333 0.11129 -0.18426 0.11146 -0.18549 C 0.11233 -0.18735 0.11233 -0.18982 0.11319 -0.19167 C 0.11389 -0.19259 0.11458 -0.19383 0.11493 -0.19475 C 0.11701 -0.19969 0.11476 -0.19661 0.11684 -0.19877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5E-6 0.00031 C 0.05226 -0.02685 -0.00087 -0.00031 0.05834 -0.02839 C 0.06424 -0.03117 0.06997 -0.0358 0.07622 -0.03704 C 0.08195 -0.03858 0.08751 -0.03981 0.09289 -0.04167 C 0.09619 -0.04259 0.09914 -0.04506 0.10226 -0.0463 C 0.11146 -0.05 0.11268 -0.04969 0.1224 -0.05185 C 0.1448 -0.0642 0.12379 -0.05309 0.16441 -0.07191 C 0.16737 -0.07315 0.17032 -0.07531 0.1731 -0.07623 C 0.1783 -0.07839 0.18386 -0.07963 0.18907 -0.08302 L 0.22119 -0.10679 C 0.22466 -0.10895 0.23664 -0.11821 0.23941 -0.1213 C 0.2441 -0.12562 0.24844 -0.13025 0.25313 -0.13457 C 0.25747 -0.13796 0.26198 -0.14074 0.26632 -0.14444 C 0.28039 -0.15772 0.26216 -0.14568 0.27691 -0.15463 C 0.28247 -0.16451 0.27691 -0.15617 0.28629 -0.16543 C 0.28785 -0.16728 0.28941 -0.16944 0.29063 -0.1713 C 0.2915 -0.17222 0.29202 -0.17376 0.29289 -0.17469 C 0.29341 -0.17531 0.29428 -0.17562 0.29497 -0.17593 C 0.29566 -0.17716 0.29636 -0.17839 0.29723 -0.17901 C 0.29775 -0.17994 0.29879 -0.17963 0.29931 -0.18025 C 0.30087 -0.18148 0.30226 -0.18302 0.30365 -0.18488 L 0.30591 -0.18673 C 0.30626 -0.18796 0.3066 -0.1892 0.30712 -0.19043 C 0.30799 -0.19136 0.30886 -0.19167 0.30938 -0.19228 C 0.31007 -0.19352 0.30955 -0.19506 0.31025 -0.19599 C 0.31303 -0.19969 0.31251 -0.19414 0.31251 -0.19876 " pathEditMode="relative" rAng="0" ptsTypes="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17284E-7 L -4.44444E-6 0.00031 C -0.00191 -0.00216 -0.00364 -0.00401 -0.0052 -0.00586 C -0.00625 -0.00679 -0.00746 -0.0071 -0.0085 -0.00772 C -0.01093 -0.01049 -0.01336 -0.01296 -0.01562 -0.01543 C -0.01614 -0.01636 -0.01684 -0.01728 -0.01753 -0.0179 C -0.0184 -0.01852 -0.01927 -0.01852 -0.02031 -0.01883 C -0.03125 -0.03148 -0.01718 -0.01636 -0.02795 -0.02562 C -0.03506 -0.03148 -0.03072 -0.02963 -0.03576 -0.03333 C -0.03611 -0.03364 -0.03697 -0.03395 -0.0375 -0.03426 C -0.03888 -0.03518 -0.0401 -0.03673 -0.04131 -0.03765 C -0.04218 -0.03796 -0.04322 -0.03796 -0.04409 -0.03858 C -0.04548 -0.03951 -0.04652 -0.04105 -0.04791 -0.04167 C -0.0493 -0.0429 -0.05104 -0.04321 -0.05243 -0.04414 C -0.05381 -0.04506 -0.05503 -0.0463 -0.05625 -0.04753 C -0.05816 -0.04876 -0.06024 -0.04938 -0.06197 -0.05062 C -0.06788 -0.05432 -0.06128 -0.05185 -0.06788 -0.05401 C -0.07656 -0.06111 -0.06371 -0.05093 -0.07361 -0.0571 C -0.07447 -0.05772 -0.075 -0.05895 -0.07569 -0.05957 C -0.07691 -0.06049 -0.07864 -0.06142 -0.0802 -0.06265 C -0.08663 -0.06821 -0.08003 -0.0642 -0.08715 -0.06914 C -0.09045 -0.0716 -0.09375 -0.07315 -0.09687 -0.07593 C -0.09861 -0.07747 -0.10052 -0.07839 -0.10208 -0.08025 C -0.1026 -0.08086 -0.10312 -0.0821 -0.10399 -0.08241 C -0.10468 -0.08302 -0.1092 -0.08426 -0.10972 -0.08457 C -0.11423 -0.08981 -0.1085 -0.08364 -0.11493 -0.08889 C -0.11562 -0.08981 -0.11614 -0.09105 -0.11684 -0.09105 C -0.11788 -0.09167 -0.11892 -0.09167 -0.12013 -0.09228 C -0.12204 -0.09321 -0.12395 -0.09444 -0.12586 -0.09537 C -0.1335 -0.10093 -0.12447 -0.09475 -0.13871 -0.10309 C -0.13993 -0.10401 -0.14097 -0.10494 -0.14201 -0.10555 C -0.14288 -0.10617 -0.14409 -0.10617 -0.14513 -0.10648 C -0.14704 -0.1071 -0.14861 -0.10772 -0.15034 -0.10895 C -0.15156 -0.10957 -0.1526 -0.10988 -0.15347 -0.1108 C -0.15486 -0.11204 -0.15607 -0.11358 -0.15746 -0.1142 C -0.15989 -0.11574 -0.16267 -0.11605 -0.1651 -0.11759 C -0.16996 -0.12037 -0.16788 -0.11914 -0.1717 -0.12099 C -0.17309 -0.12222 -0.17395 -0.12438 -0.17552 -0.12531 C -0.18645 -0.13272 -0.17222 -0.11883 -0.18333 -0.1287 C -0.18506 -0.12994 -0.18645 -0.13272 -0.18854 -0.13395 C -0.19357 -0.13704 -0.19878 -0.13889 -0.20399 -0.14167 C -0.20642 -0.14321 -0.20902 -0.14444 -0.21163 -0.14599 C -0.21406 -0.14722 -0.21631 -0.14784 -0.21875 -0.14938 C -0.22048 -0.15031 -0.22204 -0.15185 -0.22395 -0.15247 C -0.22534 -0.15339 -0.22691 -0.1537 -0.22847 -0.15494 C -0.22968 -0.15555 -0.2309 -0.1571 -0.23229 -0.15802 C -0.23402 -0.15926 -0.23767 -0.16204 -0.23993 -0.16265 C -0.24184 -0.16296 -0.24392 -0.16327 -0.24566 -0.16327 C -0.24774 -0.16389 -0.24965 -0.16543 -0.25156 -0.16574 C -0.25486 -0.16667 -0.26961 -0.16759 -0.27152 -0.1679 C -0.27552 -0.16914 -0.27934 -0.17006 -0.28316 -0.17099 C -0.28385 -0.1713 -0.28454 -0.17222 -0.28524 -0.17222 C -0.28715 -0.17284 -0.28941 -0.17315 -0.29149 -0.17346 C -0.30503 -0.17562 -0.28802 -0.17346 -0.31093 -0.17562 C -0.36388 -0.18117 -0.29583 -0.175 -0.34756 -0.1787 C -0.35138 -0.17901 -0.35503 -0.17963 -0.3585 -0.17994 C -0.36093 -0.18025 -0.36319 -0.18086 -0.36579 -0.18117 C -0.37204 -0.18179 -0.37812 -0.18179 -0.38437 -0.1821 C -0.39843 -0.18179 -0.41284 -0.1821 -0.42691 -0.18117 C -0.43333 -0.18055 -0.43941 -0.1787 -0.44566 -0.17778 C -0.44913 -0.17747 -0.45295 -0.17716 -0.45659 -0.17685 L -0.4618 -0.17562 C -0.46441 -0.17469 -0.46736 -0.17376 -0.47013 -0.17346 C -0.47812 -0.17253 -0.48593 -0.17253 -0.49409 -0.17222 C -0.496 -0.1716 -0.49843 -0.1713 -0.50034 -0.17037 C -0.50156 -0.16944 -0.50243 -0.16697 -0.50364 -0.16697 C -0.50972 -0.16574 -0.51562 -0.16636 -0.5217 -0.16574 C -0.525 -0.16543 -0.52812 -0.16512 -0.53125 -0.16451 C -0.53559 -0.16235 -0.53038 -0.16481 -0.53784 -0.16265 C -0.53854 -0.16235 -0.53906 -0.16142 -0.53975 -0.16142 C -0.54201 -0.1608 -0.54444 -0.1608 -0.54687 -0.16018 C -0.55017 -0.15957 -0.55329 -0.15864 -0.55642 -0.15802 C -0.55972 -0.15741 -0.56302 -0.15741 -0.56614 -0.15679 C -0.56788 -0.15679 -0.56961 -0.15617 -0.57118 -0.15586 C -0.57395 -0.15555 -0.57638 -0.15525 -0.57916 -0.15494 C -0.5802 -0.15463 -0.58541 -0.15247 -0.58628 -0.15247 C -0.59253 -0.15247 -0.59913 -0.15339 -0.60555 -0.1537 C -0.60954 -0.1571 -0.60729 -0.15494 -0.61197 -0.16018 L -0.61388 -0.16265 L -0.61579 -0.16451 C -0.61736 -0.17284 -0.6151 -0.16327 -0.6184 -0.17037 C -0.61875 -0.17099 -0.61875 -0.17222 -0.61909 -0.17346 C -0.61944 -0.17469 -0.61979 -0.17623 -0.62031 -0.17778 C -0.62083 -0.1787 -0.62135 -0.17994 -0.6217 -0.18117 C -0.62222 -0.18272 -0.62239 -0.18488 -0.62291 -0.18642 C -0.62326 -0.18765 -0.62378 -0.18889 -0.62413 -0.18981 C -0.62534 -0.19352 -0.6243 -0.19352 -0.62621 -0.1966 C -0.62656 -0.19722 -0.62708 -0.19722 -0.62725 -0.19722 " pathEditMode="relative" rAng="0" ptsTypes="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72" y="-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977890" y="2830529"/>
            <a:ext cx="293823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8280" y="2826414"/>
            <a:ext cx="281940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04628" y="2826414"/>
            <a:ext cx="2613660" cy="72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460" y="1139129"/>
            <a:ext cx="4407974" cy="8418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Uređaj koji spaja više računalnih mreža naziva se: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028" y="2897138"/>
            <a:ext cx="246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usmjernik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35" y="2897138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server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1700" y="2901253"/>
            <a:ext cx="310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pisač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ross 9"/>
          <p:cNvSpPr/>
          <p:nvPr/>
        </p:nvSpPr>
        <p:spPr>
          <a:xfrm rot="2709372">
            <a:off x="645559" y="2332764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 rot="2709372">
            <a:off x="6673220" y="2336880"/>
            <a:ext cx="1718300" cy="1745659"/>
          </a:xfrm>
          <a:prstGeom prst="plus">
            <a:avLst>
              <a:gd name="adj" fmla="val 403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vacica - Superius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58" y="2895171"/>
            <a:ext cx="1420071" cy="13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" b="9772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5434" y="180066"/>
            <a:ext cx="2847952" cy="24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551</Words>
  <Application>Microsoft Office PowerPoint</Application>
  <PresentationFormat>On-screen Show (16:9)</PresentationFormat>
  <Paragraphs>117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Fira Sans Extra Condensed SemiBold</vt:lpstr>
      <vt:lpstr>Fira Sans Medium</vt:lpstr>
      <vt:lpstr>Times New Roman</vt:lpstr>
      <vt:lpstr>Roboto</vt:lpstr>
      <vt:lpstr>Arial</vt:lpstr>
      <vt:lpstr>Fira Sans</vt:lpstr>
      <vt:lpstr>Fira Sans Extra Condensed Medium</vt:lpstr>
      <vt:lpstr>Technology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KVIZ</vt:lpstr>
      <vt:lpstr>1. HTTP, FTP, SMTP, POP3 su:</vt:lpstr>
      <vt:lpstr>PowerPoint Presentation</vt:lpstr>
      <vt:lpstr>3. Uređaj koji spaja više računalnih mreža naziva se:</vt:lpstr>
      <vt:lpstr>PowerPoint Presentation</vt:lpstr>
      <vt:lpstr>PowerPoint Presentation</vt:lpstr>
      <vt:lpstr>6. Slika prikazuje:</vt:lpstr>
      <vt:lpstr>7. Slika prikazuje:</vt:lpstr>
      <vt:lpstr>PowerPoint Presentation</vt:lpstr>
      <vt:lpstr>9. Pisač može biti:</vt:lpstr>
      <vt:lpstr>PowerPoint Presentation</vt:lpstr>
      <vt:lpstr>11. Ovisno o vrsti digitalnog uređaja, datoteke se na spremnik uređaja spremaju u određenom: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account</cp:lastModifiedBy>
  <cp:revision>22</cp:revision>
  <dcterms:modified xsi:type="dcterms:W3CDTF">2025-09-08T18:50:21Z</dcterms:modified>
</cp:coreProperties>
</file>