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70" r:id="rId5"/>
    <p:sldId id="271" r:id="rId6"/>
    <p:sldId id="263" r:id="rId7"/>
    <p:sldId id="261" r:id="rId8"/>
    <p:sldId id="259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F2653B"/>
    <a:srgbClr val="005E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Željka Knezović" userId="50b5028f-89ad-412b-b4c4-4569993e3df0" providerId="ADAL" clId="{F990C915-4996-45EC-B154-54F7C6DA6075}"/>
    <pc:docChg chg="undo custSel addSld modSld modMainMaster">
      <pc:chgData name="Željka Knezović" userId="50b5028f-89ad-412b-b4c4-4569993e3df0" providerId="ADAL" clId="{F990C915-4996-45EC-B154-54F7C6DA6075}" dt="2021-04-08T02:55:18.030" v="233" actId="1076"/>
      <pc:docMkLst>
        <pc:docMk/>
      </pc:docMkLst>
      <pc:sldChg chg="new">
        <pc:chgData name="Željka Knezović" userId="50b5028f-89ad-412b-b4c4-4569993e3df0" providerId="ADAL" clId="{F990C915-4996-45EC-B154-54F7C6DA6075}" dt="2021-04-08T02:45:05.551" v="206" actId="680"/>
        <pc:sldMkLst>
          <pc:docMk/>
          <pc:sldMk cId="432409521" sldId="257"/>
        </pc:sldMkLst>
      </pc:sldChg>
      <pc:sldChg chg="addSp delSp modSp new mod modClrScheme chgLayout">
        <pc:chgData name="Željka Knezović" userId="50b5028f-89ad-412b-b4c4-4569993e3df0" providerId="ADAL" clId="{F990C915-4996-45EC-B154-54F7C6DA6075}" dt="2021-04-08T02:45:18.687" v="210" actId="700"/>
        <pc:sldMkLst>
          <pc:docMk/>
          <pc:sldMk cId="1176660595" sldId="258"/>
        </pc:sldMkLst>
        <pc:spChg chg="del mod ord">
          <ac:chgData name="Željka Knezović" userId="50b5028f-89ad-412b-b4c4-4569993e3df0" providerId="ADAL" clId="{F990C915-4996-45EC-B154-54F7C6DA6075}" dt="2021-04-08T02:45:18.687" v="210" actId="700"/>
          <ac:spMkLst>
            <pc:docMk/>
            <pc:sldMk cId="1176660595" sldId="258"/>
            <ac:spMk id="2" creationId="{F1F46D4B-9AC9-4B48-8B0F-A7090CE34628}"/>
          </ac:spMkLst>
        </pc:spChg>
        <pc:spChg chg="del mod ord">
          <ac:chgData name="Željka Knezović" userId="50b5028f-89ad-412b-b4c4-4569993e3df0" providerId="ADAL" clId="{F990C915-4996-45EC-B154-54F7C6DA6075}" dt="2021-04-08T02:45:18.687" v="210" actId="700"/>
          <ac:spMkLst>
            <pc:docMk/>
            <pc:sldMk cId="1176660595" sldId="258"/>
            <ac:spMk id="3" creationId="{F6F388C7-AE28-4912-8511-64E5A4742873}"/>
          </ac:spMkLst>
        </pc:spChg>
        <pc:spChg chg="add mod ord">
          <ac:chgData name="Željka Knezović" userId="50b5028f-89ad-412b-b4c4-4569993e3df0" providerId="ADAL" clId="{F990C915-4996-45EC-B154-54F7C6DA6075}" dt="2021-04-08T02:45:18.687" v="210" actId="700"/>
          <ac:spMkLst>
            <pc:docMk/>
            <pc:sldMk cId="1176660595" sldId="258"/>
            <ac:spMk id="4" creationId="{4E04694A-DF52-4881-888D-FFB9269AEF92}"/>
          </ac:spMkLst>
        </pc:spChg>
        <pc:spChg chg="add mod ord">
          <ac:chgData name="Željka Knezović" userId="50b5028f-89ad-412b-b4c4-4569993e3df0" providerId="ADAL" clId="{F990C915-4996-45EC-B154-54F7C6DA6075}" dt="2021-04-08T02:45:18.687" v="210" actId="700"/>
          <ac:spMkLst>
            <pc:docMk/>
            <pc:sldMk cId="1176660595" sldId="258"/>
            <ac:spMk id="5" creationId="{4F2129D4-DD1C-48FD-B3A5-02A43A8EFDC0}"/>
          </ac:spMkLst>
        </pc:spChg>
        <pc:spChg chg="add mod ord">
          <ac:chgData name="Željka Knezović" userId="50b5028f-89ad-412b-b4c4-4569993e3df0" providerId="ADAL" clId="{F990C915-4996-45EC-B154-54F7C6DA6075}" dt="2021-04-08T02:45:18.687" v="210" actId="700"/>
          <ac:spMkLst>
            <pc:docMk/>
            <pc:sldMk cId="1176660595" sldId="258"/>
            <ac:spMk id="6" creationId="{F7CEC8E7-E57B-4142-AD69-09B66F483D21}"/>
          </ac:spMkLst>
        </pc:spChg>
      </pc:sldChg>
      <pc:sldChg chg="addSp delSp modSp new mod modClrScheme chgLayout">
        <pc:chgData name="Željka Knezović" userId="50b5028f-89ad-412b-b4c4-4569993e3df0" providerId="ADAL" clId="{F990C915-4996-45EC-B154-54F7C6DA6075}" dt="2021-04-08T02:45:22.472" v="211" actId="700"/>
        <pc:sldMkLst>
          <pc:docMk/>
          <pc:sldMk cId="205116618" sldId="259"/>
        </pc:sldMkLst>
        <pc:spChg chg="del mod ord">
          <ac:chgData name="Željka Knezović" userId="50b5028f-89ad-412b-b4c4-4569993e3df0" providerId="ADAL" clId="{F990C915-4996-45EC-B154-54F7C6DA6075}" dt="2021-04-08T02:45:22.472" v="211" actId="700"/>
          <ac:spMkLst>
            <pc:docMk/>
            <pc:sldMk cId="205116618" sldId="259"/>
            <ac:spMk id="2" creationId="{E5D80AC2-E96F-404D-BFD5-55353E8B687C}"/>
          </ac:spMkLst>
        </pc:spChg>
        <pc:spChg chg="del mod ord">
          <ac:chgData name="Željka Knezović" userId="50b5028f-89ad-412b-b4c4-4569993e3df0" providerId="ADAL" clId="{F990C915-4996-45EC-B154-54F7C6DA6075}" dt="2021-04-08T02:45:22.472" v="211" actId="700"/>
          <ac:spMkLst>
            <pc:docMk/>
            <pc:sldMk cId="205116618" sldId="259"/>
            <ac:spMk id="3" creationId="{1B1148D1-A05E-4701-9719-FEE8C69EF792}"/>
          </ac:spMkLst>
        </pc:spChg>
        <pc:spChg chg="add mod ord">
          <ac:chgData name="Željka Knezović" userId="50b5028f-89ad-412b-b4c4-4569993e3df0" providerId="ADAL" clId="{F990C915-4996-45EC-B154-54F7C6DA6075}" dt="2021-04-08T02:45:22.472" v="211" actId="700"/>
          <ac:spMkLst>
            <pc:docMk/>
            <pc:sldMk cId="205116618" sldId="259"/>
            <ac:spMk id="4" creationId="{053D304D-4E5E-48E4-9C9A-8FF37DDFD4A5}"/>
          </ac:spMkLst>
        </pc:spChg>
        <pc:spChg chg="add mod ord">
          <ac:chgData name="Željka Knezović" userId="50b5028f-89ad-412b-b4c4-4569993e3df0" providerId="ADAL" clId="{F990C915-4996-45EC-B154-54F7C6DA6075}" dt="2021-04-08T02:45:22.472" v="211" actId="700"/>
          <ac:spMkLst>
            <pc:docMk/>
            <pc:sldMk cId="205116618" sldId="259"/>
            <ac:spMk id="5" creationId="{236AB541-67BD-49A2-80D9-1F27E83B52FC}"/>
          </ac:spMkLst>
        </pc:spChg>
      </pc:sldChg>
      <pc:sldChg chg="addSp delSp modSp new mod modClrScheme chgLayout">
        <pc:chgData name="Željka Knezović" userId="50b5028f-89ad-412b-b4c4-4569993e3df0" providerId="ADAL" clId="{F990C915-4996-45EC-B154-54F7C6DA6075}" dt="2021-04-08T02:45:25.945" v="212" actId="700"/>
        <pc:sldMkLst>
          <pc:docMk/>
          <pc:sldMk cId="2216680248" sldId="260"/>
        </pc:sldMkLst>
        <pc:spChg chg="del mod ord">
          <ac:chgData name="Željka Knezović" userId="50b5028f-89ad-412b-b4c4-4569993e3df0" providerId="ADAL" clId="{F990C915-4996-45EC-B154-54F7C6DA6075}" dt="2021-04-08T02:45:25.945" v="212" actId="700"/>
          <ac:spMkLst>
            <pc:docMk/>
            <pc:sldMk cId="2216680248" sldId="260"/>
            <ac:spMk id="2" creationId="{1389A3B4-F83C-4171-9F57-0D5749B255E1}"/>
          </ac:spMkLst>
        </pc:spChg>
        <pc:spChg chg="del mod ord">
          <ac:chgData name="Željka Knezović" userId="50b5028f-89ad-412b-b4c4-4569993e3df0" providerId="ADAL" clId="{F990C915-4996-45EC-B154-54F7C6DA6075}" dt="2021-04-08T02:45:25.945" v="212" actId="700"/>
          <ac:spMkLst>
            <pc:docMk/>
            <pc:sldMk cId="2216680248" sldId="260"/>
            <ac:spMk id="3" creationId="{BA7DDFD3-6B00-4E5B-8621-F14E659B632D}"/>
          </ac:spMkLst>
        </pc:spChg>
        <pc:spChg chg="add mod ord">
          <ac:chgData name="Željka Knezović" userId="50b5028f-89ad-412b-b4c4-4569993e3df0" providerId="ADAL" clId="{F990C915-4996-45EC-B154-54F7C6DA6075}" dt="2021-04-08T02:45:25.945" v="212" actId="700"/>
          <ac:spMkLst>
            <pc:docMk/>
            <pc:sldMk cId="2216680248" sldId="260"/>
            <ac:spMk id="4" creationId="{24831369-DAB2-4A1F-ADBD-48B6ADD58183}"/>
          </ac:spMkLst>
        </pc:spChg>
        <pc:spChg chg="add mod ord">
          <ac:chgData name="Željka Knezović" userId="50b5028f-89ad-412b-b4c4-4569993e3df0" providerId="ADAL" clId="{F990C915-4996-45EC-B154-54F7C6DA6075}" dt="2021-04-08T02:45:25.945" v="212" actId="700"/>
          <ac:spMkLst>
            <pc:docMk/>
            <pc:sldMk cId="2216680248" sldId="260"/>
            <ac:spMk id="5" creationId="{FB90376C-0D9E-493F-BA74-79D94D6BDAA1}"/>
          </ac:spMkLst>
        </pc:spChg>
      </pc:sldChg>
      <pc:sldChg chg="delSp new mod modClrScheme chgLayout">
        <pc:chgData name="Željka Knezović" userId="50b5028f-89ad-412b-b4c4-4569993e3df0" providerId="ADAL" clId="{F990C915-4996-45EC-B154-54F7C6DA6075}" dt="2021-04-08T02:45:32.262" v="214" actId="700"/>
        <pc:sldMkLst>
          <pc:docMk/>
          <pc:sldMk cId="3529191525" sldId="261"/>
        </pc:sldMkLst>
        <pc:spChg chg="del">
          <ac:chgData name="Željka Knezović" userId="50b5028f-89ad-412b-b4c4-4569993e3df0" providerId="ADAL" clId="{F990C915-4996-45EC-B154-54F7C6DA6075}" dt="2021-04-08T02:45:32.262" v="214" actId="700"/>
          <ac:spMkLst>
            <pc:docMk/>
            <pc:sldMk cId="3529191525" sldId="261"/>
            <ac:spMk id="2" creationId="{5DDA3C66-F7FD-44F8-9B63-2D9DDBD2CB4E}"/>
          </ac:spMkLst>
        </pc:spChg>
        <pc:spChg chg="del">
          <ac:chgData name="Željka Knezović" userId="50b5028f-89ad-412b-b4c4-4569993e3df0" providerId="ADAL" clId="{F990C915-4996-45EC-B154-54F7C6DA6075}" dt="2021-04-08T02:45:32.262" v="214" actId="700"/>
          <ac:spMkLst>
            <pc:docMk/>
            <pc:sldMk cId="3529191525" sldId="261"/>
            <ac:spMk id="3" creationId="{4F34FC89-04C6-46FA-ABD8-0B26BC583165}"/>
          </ac:spMkLst>
        </pc:spChg>
      </pc:sldChg>
      <pc:sldMasterChg chg="delSldLayout modSldLayout">
        <pc:chgData name="Željka Knezović" userId="50b5028f-89ad-412b-b4c4-4569993e3df0" providerId="ADAL" clId="{F990C915-4996-45EC-B154-54F7C6DA6075}" dt="2021-04-08T02:55:18.030" v="233" actId="1076"/>
        <pc:sldMasterMkLst>
          <pc:docMk/>
          <pc:sldMasterMk cId="472866327" sldId="2147483648"/>
        </pc:sldMasterMkLst>
        <pc:sldLayoutChg chg="addSp delSp modSp mod">
          <pc:chgData name="Željka Knezović" userId="50b5028f-89ad-412b-b4c4-4569993e3df0" providerId="ADAL" clId="{F990C915-4996-45EC-B154-54F7C6DA6075}" dt="2021-04-08T02:55:18.030" v="233" actId="1076"/>
          <pc:sldLayoutMkLst>
            <pc:docMk/>
            <pc:sldMasterMk cId="472866327" sldId="2147483648"/>
            <pc:sldLayoutMk cId="4031973840" sldId="2147483649"/>
          </pc:sldLayoutMkLst>
          <pc:picChg chg="del">
            <ac:chgData name="Željka Knezović" userId="50b5028f-89ad-412b-b4c4-4569993e3df0" providerId="ADAL" clId="{F990C915-4996-45EC-B154-54F7C6DA6075}" dt="2021-04-08T02:52:35.959" v="225" actId="478"/>
            <ac:picMkLst>
              <pc:docMk/>
              <pc:sldMasterMk cId="472866327" sldId="2147483648"/>
              <pc:sldLayoutMk cId="4031973840" sldId="2147483649"/>
              <ac:picMk id="10" creationId="{7AB3AB3A-11CD-4424-97B6-EDEEEF3983BD}"/>
            </ac:picMkLst>
          </pc:picChg>
          <pc:picChg chg="add del mod">
            <ac:chgData name="Željka Knezović" userId="50b5028f-89ad-412b-b4c4-4569993e3df0" providerId="ADAL" clId="{F990C915-4996-45EC-B154-54F7C6DA6075}" dt="2021-04-08T02:46:29.992" v="219" actId="478"/>
            <ac:picMkLst>
              <pc:docMk/>
              <pc:sldMasterMk cId="472866327" sldId="2147483648"/>
              <pc:sldLayoutMk cId="4031973840" sldId="2147483649"/>
              <ac:picMk id="12" creationId="{19ADAF46-5DC7-44E0-8C32-2C99B409CC01}"/>
            </ac:picMkLst>
          </pc:picChg>
          <pc:picChg chg="add del mod">
            <ac:chgData name="Željka Knezović" userId="50b5028f-89ad-412b-b4c4-4569993e3df0" providerId="ADAL" clId="{F990C915-4996-45EC-B154-54F7C6DA6075}" dt="2021-04-08T02:48:29.146" v="224" actId="478"/>
            <ac:picMkLst>
              <pc:docMk/>
              <pc:sldMasterMk cId="472866327" sldId="2147483648"/>
              <pc:sldLayoutMk cId="4031973840" sldId="2147483649"/>
              <ac:picMk id="14" creationId="{6016AEFC-200A-4281-B5F5-84CF74241995}"/>
            </ac:picMkLst>
          </pc:picChg>
          <pc:picChg chg="add del mod">
            <ac:chgData name="Željka Knezović" userId="50b5028f-89ad-412b-b4c4-4569993e3df0" providerId="ADAL" clId="{F990C915-4996-45EC-B154-54F7C6DA6075}" dt="2021-04-08T02:54:01.470" v="229" actId="478"/>
            <ac:picMkLst>
              <pc:docMk/>
              <pc:sldMasterMk cId="472866327" sldId="2147483648"/>
              <pc:sldLayoutMk cId="4031973840" sldId="2147483649"/>
              <ac:picMk id="16" creationId="{98A8F850-9EF9-41F3-8702-4CCEFEB11DDD}"/>
            </ac:picMkLst>
          </pc:picChg>
          <pc:picChg chg="add mod">
            <ac:chgData name="Željka Knezović" userId="50b5028f-89ad-412b-b4c4-4569993e3df0" providerId="ADAL" clId="{F990C915-4996-45EC-B154-54F7C6DA6075}" dt="2021-04-08T02:55:18.030" v="233" actId="1076"/>
            <ac:picMkLst>
              <pc:docMk/>
              <pc:sldMasterMk cId="472866327" sldId="2147483648"/>
              <pc:sldLayoutMk cId="4031973840" sldId="2147483649"/>
              <ac:picMk id="18" creationId="{31CCEE36-B5C7-4ABF-A3CA-450374669A3E}"/>
            </ac:picMkLst>
          </pc:picChg>
        </pc:sldLayoutChg>
        <pc:sldLayoutChg chg="addSp delSp modSp mod">
          <pc:chgData name="Željka Knezović" userId="50b5028f-89ad-412b-b4c4-4569993e3df0" providerId="ADAL" clId="{F990C915-4996-45EC-B154-54F7C6DA6075}" dt="2021-04-08T02:39:54.893" v="145" actId="478"/>
          <pc:sldLayoutMkLst>
            <pc:docMk/>
            <pc:sldMasterMk cId="472866327" sldId="2147483648"/>
            <pc:sldLayoutMk cId="1914029499" sldId="2147483650"/>
          </pc:sldLayoutMkLst>
          <pc:spChg chg="mod">
            <ac:chgData name="Željka Knezović" userId="50b5028f-89ad-412b-b4c4-4569993e3df0" providerId="ADAL" clId="{F990C915-4996-45EC-B154-54F7C6DA6075}" dt="2021-04-08T02:20:22.673" v="15" actId="1076"/>
            <ac:spMkLst>
              <pc:docMk/>
              <pc:sldMasterMk cId="472866327" sldId="2147483648"/>
              <pc:sldLayoutMk cId="1914029499" sldId="2147483650"/>
              <ac:spMk id="2" creationId="{E408CB76-5C0B-4B4A-9A53-53E8C7EEC213}"/>
            </ac:spMkLst>
          </pc:spChg>
          <pc:spChg chg="mod">
            <ac:chgData name="Željka Knezović" userId="50b5028f-89ad-412b-b4c4-4569993e3df0" providerId="ADAL" clId="{F990C915-4996-45EC-B154-54F7C6DA6075}" dt="2021-04-08T02:21:58.065" v="41" actId="1076"/>
            <ac:spMkLst>
              <pc:docMk/>
              <pc:sldMasterMk cId="472866327" sldId="2147483648"/>
              <pc:sldLayoutMk cId="1914029499" sldId="2147483650"/>
              <ac:spMk id="3" creationId="{C354D1EA-110B-46E9-BAA9-D88F82481B38}"/>
            </ac:spMkLst>
          </pc:spChg>
          <pc:spChg chg="del">
            <ac:chgData name="Željka Knezović" userId="50b5028f-89ad-412b-b4c4-4569993e3df0" providerId="ADAL" clId="{F990C915-4996-45EC-B154-54F7C6DA6075}" dt="2021-04-08T02:21:26.556" v="31" actId="478"/>
            <ac:spMkLst>
              <pc:docMk/>
              <pc:sldMasterMk cId="472866327" sldId="2147483648"/>
              <pc:sldLayoutMk cId="1914029499" sldId="2147483650"/>
              <ac:spMk id="4" creationId="{B346B828-07F5-435F-849D-E0DCB99986CF}"/>
            </ac:spMkLst>
          </pc:spChg>
          <pc:spChg chg="del">
            <ac:chgData name="Željka Knezović" userId="50b5028f-89ad-412b-b4c4-4569993e3df0" providerId="ADAL" clId="{F990C915-4996-45EC-B154-54F7C6DA6075}" dt="2021-04-08T02:21:31.517" v="34" actId="478"/>
            <ac:spMkLst>
              <pc:docMk/>
              <pc:sldMasterMk cId="472866327" sldId="2147483648"/>
              <pc:sldLayoutMk cId="1914029499" sldId="2147483650"/>
              <ac:spMk id="5" creationId="{F51216C0-98AC-4BF5-B9A3-C9D3737DF5A8}"/>
            </ac:spMkLst>
          </pc:spChg>
          <pc:spChg chg="del">
            <ac:chgData name="Željka Knezović" userId="50b5028f-89ad-412b-b4c4-4569993e3df0" providerId="ADAL" clId="{F990C915-4996-45EC-B154-54F7C6DA6075}" dt="2021-04-08T02:21:37.683" v="37" actId="478"/>
            <ac:spMkLst>
              <pc:docMk/>
              <pc:sldMasterMk cId="472866327" sldId="2147483648"/>
              <pc:sldLayoutMk cId="1914029499" sldId="2147483650"/>
              <ac:spMk id="6" creationId="{B945C040-AA22-4652-BB87-8E84EA50E52F}"/>
            </ac:spMkLst>
          </pc:spChg>
          <pc:spChg chg="add mod ord">
            <ac:chgData name="Željka Knezović" userId="50b5028f-89ad-412b-b4c4-4569993e3df0" providerId="ADAL" clId="{F990C915-4996-45EC-B154-54F7C6DA6075}" dt="2021-04-08T02:20:17.835" v="14" actId="14100"/>
            <ac:spMkLst>
              <pc:docMk/>
              <pc:sldMasterMk cId="472866327" sldId="2147483648"/>
              <pc:sldLayoutMk cId="1914029499" sldId="2147483650"/>
              <ac:spMk id="7" creationId="{3964F162-42B2-461E-A49E-0D15DECF276E}"/>
            </ac:spMkLst>
          </pc:spChg>
          <pc:spChg chg="add del mod ord">
            <ac:chgData name="Željka Knezović" userId="50b5028f-89ad-412b-b4c4-4569993e3df0" providerId="ADAL" clId="{F990C915-4996-45EC-B154-54F7C6DA6075}" dt="2021-04-08T02:21:34.874" v="36" actId="478"/>
            <ac:spMkLst>
              <pc:docMk/>
              <pc:sldMasterMk cId="472866327" sldId="2147483648"/>
              <pc:sldLayoutMk cId="1914029499" sldId="2147483650"/>
              <ac:spMk id="11" creationId="{DFD4C8F5-09D9-4B02-9C79-D5D2B5D0EF86}"/>
            </ac:spMkLst>
          </pc:spChg>
          <pc:picChg chg="add mod">
            <ac:chgData name="Željka Knezović" userId="50b5028f-89ad-412b-b4c4-4569993e3df0" providerId="ADAL" clId="{F990C915-4996-45EC-B154-54F7C6DA6075}" dt="2021-04-08T02:20:28.316" v="16" actId="1076"/>
            <ac:picMkLst>
              <pc:docMk/>
              <pc:sldMasterMk cId="472866327" sldId="2147483648"/>
              <pc:sldLayoutMk cId="1914029499" sldId="2147483650"/>
              <ac:picMk id="8" creationId="{193B3570-3239-404C-BC75-7F2A1EEF961E}"/>
            </ac:picMkLst>
          </pc:picChg>
          <pc:picChg chg="add mod">
            <ac:chgData name="Željka Knezović" userId="50b5028f-89ad-412b-b4c4-4569993e3df0" providerId="ADAL" clId="{F990C915-4996-45EC-B154-54F7C6DA6075}" dt="2021-04-08T02:20:40.623" v="24" actId="1035"/>
            <ac:picMkLst>
              <pc:docMk/>
              <pc:sldMasterMk cId="472866327" sldId="2147483648"/>
              <pc:sldLayoutMk cId="1914029499" sldId="2147483650"/>
              <ac:picMk id="9" creationId="{707238C6-DC7D-4DF0-BB7A-A4232C811FAC}"/>
            </ac:picMkLst>
          </pc:picChg>
          <pc:picChg chg="add mod">
            <ac:chgData name="Željka Knezović" userId="50b5028f-89ad-412b-b4c4-4569993e3df0" providerId="ADAL" clId="{F990C915-4996-45EC-B154-54F7C6DA6075}" dt="2021-04-08T02:21:51.281" v="40" actId="1076"/>
            <ac:picMkLst>
              <pc:docMk/>
              <pc:sldMasterMk cId="472866327" sldId="2147483648"/>
              <pc:sldLayoutMk cId="1914029499" sldId="2147483650"/>
              <ac:picMk id="10" creationId="{7DB438C8-B39C-42E2-8439-AB3A138568AE}"/>
            </ac:picMkLst>
          </pc:picChg>
          <pc:picChg chg="add del mod">
            <ac:chgData name="Željka Knezović" userId="50b5028f-89ad-412b-b4c4-4569993e3df0" providerId="ADAL" clId="{F990C915-4996-45EC-B154-54F7C6DA6075}" dt="2021-04-08T02:39:54.893" v="145" actId="478"/>
            <ac:picMkLst>
              <pc:docMk/>
              <pc:sldMasterMk cId="472866327" sldId="2147483648"/>
              <pc:sldLayoutMk cId="1914029499" sldId="2147483650"/>
              <ac:picMk id="13" creationId="{02A0EA8F-8D5A-45DA-B5D7-529294C6D9FF}"/>
            </ac:picMkLst>
          </pc:picChg>
        </pc:sldLayoutChg>
        <pc:sldLayoutChg chg="del">
          <pc:chgData name="Željka Knezović" userId="50b5028f-89ad-412b-b4c4-4569993e3df0" providerId="ADAL" clId="{F990C915-4996-45EC-B154-54F7C6DA6075}" dt="2021-04-08T02:22:17.465" v="42" actId="2696"/>
          <pc:sldLayoutMkLst>
            <pc:docMk/>
            <pc:sldMasterMk cId="472866327" sldId="2147483648"/>
            <pc:sldLayoutMk cId="107032506" sldId="2147483651"/>
          </pc:sldLayoutMkLst>
        </pc:sldLayoutChg>
        <pc:sldLayoutChg chg="addSp delSp modSp mod">
          <pc:chgData name="Željka Knezović" userId="50b5028f-89ad-412b-b4c4-4569993e3df0" providerId="ADAL" clId="{F990C915-4996-45EC-B154-54F7C6DA6075}" dt="2021-04-08T02:24:08.599" v="60" actId="207"/>
          <pc:sldLayoutMkLst>
            <pc:docMk/>
            <pc:sldMasterMk cId="472866327" sldId="2147483648"/>
            <pc:sldLayoutMk cId="3620673558" sldId="2147483652"/>
          </pc:sldLayoutMkLst>
          <pc:spChg chg="del">
            <ac:chgData name="Željka Knezović" userId="50b5028f-89ad-412b-b4c4-4569993e3df0" providerId="ADAL" clId="{F990C915-4996-45EC-B154-54F7C6DA6075}" dt="2021-04-08T02:23:42.251" v="56" actId="478"/>
            <ac:spMkLst>
              <pc:docMk/>
              <pc:sldMasterMk cId="472866327" sldId="2147483648"/>
              <pc:sldLayoutMk cId="3620673558" sldId="2147483652"/>
              <ac:spMk id="2" creationId="{CD988E5A-D5D1-4AF8-8DF8-B258B082F99D}"/>
            </ac:spMkLst>
          </pc:spChg>
          <pc:spChg chg="mod">
            <ac:chgData name="Željka Knezović" userId="50b5028f-89ad-412b-b4c4-4569993e3df0" providerId="ADAL" clId="{F990C915-4996-45EC-B154-54F7C6DA6075}" dt="2021-04-08T02:24:08.599" v="60" actId="207"/>
            <ac:spMkLst>
              <pc:docMk/>
              <pc:sldMasterMk cId="472866327" sldId="2147483648"/>
              <pc:sldLayoutMk cId="3620673558" sldId="2147483652"/>
              <ac:spMk id="3" creationId="{8554B922-6A14-4BA9-BA65-3B4BD9B84300}"/>
            </ac:spMkLst>
          </pc:spChg>
          <pc:spChg chg="mod">
            <ac:chgData name="Željka Knezović" userId="50b5028f-89ad-412b-b4c4-4569993e3df0" providerId="ADAL" clId="{F990C915-4996-45EC-B154-54F7C6DA6075}" dt="2021-04-08T02:24:08.599" v="60" actId="207"/>
            <ac:spMkLst>
              <pc:docMk/>
              <pc:sldMasterMk cId="472866327" sldId="2147483648"/>
              <pc:sldLayoutMk cId="3620673558" sldId="2147483652"/>
              <ac:spMk id="4" creationId="{BB51054D-D827-441C-A41C-C6D81CE9D51A}"/>
            </ac:spMkLst>
          </pc:spChg>
          <pc:spChg chg="del">
            <ac:chgData name="Željka Knezović" userId="50b5028f-89ad-412b-b4c4-4569993e3df0" providerId="ADAL" clId="{F990C915-4996-45EC-B154-54F7C6DA6075}" dt="2021-04-08T02:23:36.866" v="55" actId="478"/>
            <ac:spMkLst>
              <pc:docMk/>
              <pc:sldMasterMk cId="472866327" sldId="2147483648"/>
              <pc:sldLayoutMk cId="3620673558" sldId="2147483652"/>
              <ac:spMk id="5" creationId="{E82A4A45-6A21-4FAB-8555-0146B988AF8D}"/>
            </ac:spMkLst>
          </pc:spChg>
          <pc:spChg chg="del">
            <ac:chgData name="Željka Knezović" userId="50b5028f-89ad-412b-b4c4-4569993e3df0" providerId="ADAL" clId="{F990C915-4996-45EC-B154-54F7C6DA6075}" dt="2021-04-08T02:23:36.866" v="55" actId="478"/>
            <ac:spMkLst>
              <pc:docMk/>
              <pc:sldMasterMk cId="472866327" sldId="2147483648"/>
              <pc:sldLayoutMk cId="3620673558" sldId="2147483652"/>
              <ac:spMk id="6" creationId="{4F905D0B-7217-45ED-A50C-F3DE3E6AFA58}"/>
            </ac:spMkLst>
          </pc:spChg>
          <pc:spChg chg="del">
            <ac:chgData name="Željka Knezović" userId="50b5028f-89ad-412b-b4c4-4569993e3df0" providerId="ADAL" clId="{F990C915-4996-45EC-B154-54F7C6DA6075}" dt="2021-04-08T02:23:36.866" v="55" actId="478"/>
            <ac:spMkLst>
              <pc:docMk/>
              <pc:sldMasterMk cId="472866327" sldId="2147483648"/>
              <pc:sldLayoutMk cId="3620673558" sldId="2147483652"/>
              <ac:spMk id="7" creationId="{F46C8918-3F27-4173-8312-4988634ED748}"/>
            </ac:spMkLst>
          </pc:spChg>
          <pc:spChg chg="add del mod">
            <ac:chgData name="Željka Knezović" userId="50b5028f-89ad-412b-b4c4-4569993e3df0" providerId="ADAL" clId="{F990C915-4996-45EC-B154-54F7C6DA6075}" dt="2021-04-08T02:23:14.632" v="51" actId="478"/>
            <ac:spMkLst>
              <pc:docMk/>
              <pc:sldMasterMk cId="472866327" sldId="2147483648"/>
              <pc:sldLayoutMk cId="3620673558" sldId="2147483652"/>
              <ac:spMk id="8" creationId="{560B00C8-3012-4C7D-B8C1-72A629AD236E}"/>
            </ac:spMkLst>
          </pc:spChg>
          <pc:spChg chg="add mod">
            <ac:chgData name="Željka Knezović" userId="50b5028f-89ad-412b-b4c4-4569993e3df0" providerId="ADAL" clId="{F990C915-4996-45EC-B154-54F7C6DA6075}" dt="2021-04-08T02:23:54.848" v="57"/>
            <ac:spMkLst>
              <pc:docMk/>
              <pc:sldMasterMk cId="472866327" sldId="2147483648"/>
              <pc:sldLayoutMk cId="3620673558" sldId="2147483652"/>
              <ac:spMk id="9" creationId="{C864775F-413E-46CD-AFED-16288F6C6CD5}"/>
            </ac:spMkLst>
          </pc:spChg>
          <pc:spChg chg="add mod">
            <ac:chgData name="Željka Knezović" userId="50b5028f-89ad-412b-b4c4-4569993e3df0" providerId="ADAL" clId="{F990C915-4996-45EC-B154-54F7C6DA6075}" dt="2021-04-08T02:23:54.848" v="57"/>
            <ac:spMkLst>
              <pc:docMk/>
              <pc:sldMasterMk cId="472866327" sldId="2147483648"/>
              <pc:sldLayoutMk cId="3620673558" sldId="2147483652"/>
              <ac:spMk id="10" creationId="{45930ADA-BE8A-4F8C-9BED-29DB2E1EF69E}"/>
            </ac:spMkLst>
          </pc:spChg>
          <pc:spChg chg="add mod">
            <ac:chgData name="Željka Knezović" userId="50b5028f-89ad-412b-b4c4-4569993e3df0" providerId="ADAL" clId="{F990C915-4996-45EC-B154-54F7C6DA6075}" dt="2021-04-08T02:23:54.848" v="57"/>
            <ac:spMkLst>
              <pc:docMk/>
              <pc:sldMasterMk cId="472866327" sldId="2147483648"/>
              <pc:sldLayoutMk cId="3620673558" sldId="2147483652"/>
              <ac:spMk id="11" creationId="{66B90DB7-04E3-43D3-9352-1D52114D3E18}"/>
            </ac:spMkLst>
          </pc:spChg>
          <pc:picChg chg="add mod">
            <ac:chgData name="Željka Knezović" userId="50b5028f-89ad-412b-b4c4-4569993e3df0" providerId="ADAL" clId="{F990C915-4996-45EC-B154-54F7C6DA6075}" dt="2021-04-08T02:23:54.848" v="57"/>
            <ac:picMkLst>
              <pc:docMk/>
              <pc:sldMasterMk cId="472866327" sldId="2147483648"/>
              <pc:sldLayoutMk cId="3620673558" sldId="2147483652"/>
              <ac:picMk id="12" creationId="{D745F469-8714-46F3-80F8-6F82A9F0A557}"/>
            </ac:picMkLst>
          </pc:picChg>
          <pc:picChg chg="add mod">
            <ac:chgData name="Željka Knezović" userId="50b5028f-89ad-412b-b4c4-4569993e3df0" providerId="ADAL" clId="{F990C915-4996-45EC-B154-54F7C6DA6075}" dt="2021-04-08T02:23:54.848" v="57"/>
            <ac:picMkLst>
              <pc:docMk/>
              <pc:sldMasterMk cId="472866327" sldId="2147483648"/>
              <pc:sldLayoutMk cId="3620673558" sldId="2147483652"/>
              <ac:picMk id="13" creationId="{1C5B209C-365F-4045-BC79-5727919E0D6C}"/>
            </ac:picMkLst>
          </pc:picChg>
          <pc:picChg chg="add mod">
            <ac:chgData name="Željka Knezović" userId="50b5028f-89ad-412b-b4c4-4569993e3df0" providerId="ADAL" clId="{F990C915-4996-45EC-B154-54F7C6DA6075}" dt="2021-04-08T02:23:54.848" v="57"/>
            <ac:picMkLst>
              <pc:docMk/>
              <pc:sldMasterMk cId="472866327" sldId="2147483648"/>
              <pc:sldLayoutMk cId="3620673558" sldId="2147483652"/>
              <ac:picMk id="14" creationId="{38537656-73E9-4263-B3F6-7E4A09DD6933}"/>
            </ac:picMkLst>
          </pc:picChg>
        </pc:sldLayoutChg>
        <pc:sldLayoutChg chg="del">
          <pc:chgData name="Željka Knezović" userId="50b5028f-89ad-412b-b4c4-4569993e3df0" providerId="ADAL" clId="{F990C915-4996-45EC-B154-54F7C6DA6075}" dt="2021-04-08T02:22:27.217" v="43" actId="2696"/>
          <pc:sldLayoutMkLst>
            <pc:docMk/>
            <pc:sldMasterMk cId="472866327" sldId="2147483648"/>
            <pc:sldLayoutMk cId="1868835997" sldId="2147483653"/>
          </pc:sldLayoutMkLst>
        </pc:sldLayoutChg>
        <pc:sldLayoutChg chg="del">
          <pc:chgData name="Željka Knezović" userId="50b5028f-89ad-412b-b4c4-4569993e3df0" providerId="ADAL" clId="{F990C915-4996-45EC-B154-54F7C6DA6075}" dt="2021-04-08T02:22:29.588" v="44" actId="2696"/>
          <pc:sldLayoutMkLst>
            <pc:docMk/>
            <pc:sldMasterMk cId="472866327" sldId="2147483648"/>
            <pc:sldLayoutMk cId="1651158834" sldId="2147483654"/>
          </pc:sldLayoutMkLst>
        </pc:sldLayoutChg>
        <pc:sldLayoutChg chg="addSp delSp modSp mod">
          <pc:chgData name="Željka Knezović" userId="50b5028f-89ad-412b-b4c4-4569993e3df0" providerId="ADAL" clId="{F990C915-4996-45EC-B154-54F7C6DA6075}" dt="2021-04-08T02:43:47.836" v="205" actId="1036"/>
          <pc:sldLayoutMkLst>
            <pc:docMk/>
            <pc:sldMasterMk cId="472866327" sldId="2147483648"/>
            <pc:sldLayoutMk cId="2921156474" sldId="2147483655"/>
          </pc:sldLayoutMkLst>
          <pc:spChg chg="del">
            <ac:chgData name="Željka Knezović" userId="50b5028f-89ad-412b-b4c4-4569993e3df0" providerId="ADAL" clId="{F990C915-4996-45EC-B154-54F7C6DA6075}" dt="2021-04-08T02:30:16.057" v="99" actId="478"/>
            <ac:spMkLst>
              <pc:docMk/>
              <pc:sldMasterMk cId="472866327" sldId="2147483648"/>
              <pc:sldLayoutMk cId="2921156474" sldId="2147483655"/>
              <ac:spMk id="2" creationId="{416CE44C-DC63-4A85-A87A-9EE3EB05A3D3}"/>
            </ac:spMkLst>
          </pc:spChg>
          <pc:spChg chg="del">
            <ac:chgData name="Željka Knezović" userId="50b5028f-89ad-412b-b4c4-4569993e3df0" providerId="ADAL" clId="{F990C915-4996-45EC-B154-54F7C6DA6075}" dt="2021-04-08T02:30:16.057" v="99" actId="478"/>
            <ac:spMkLst>
              <pc:docMk/>
              <pc:sldMasterMk cId="472866327" sldId="2147483648"/>
              <pc:sldLayoutMk cId="2921156474" sldId="2147483655"/>
              <ac:spMk id="3" creationId="{36136549-FC48-4EA9-A730-F78734AB55E0}"/>
            </ac:spMkLst>
          </pc:spChg>
          <pc:spChg chg="del">
            <ac:chgData name="Željka Knezović" userId="50b5028f-89ad-412b-b4c4-4569993e3df0" providerId="ADAL" clId="{F990C915-4996-45EC-B154-54F7C6DA6075}" dt="2021-04-08T02:30:16.057" v="99" actId="478"/>
            <ac:spMkLst>
              <pc:docMk/>
              <pc:sldMasterMk cId="472866327" sldId="2147483648"/>
              <pc:sldLayoutMk cId="2921156474" sldId="2147483655"/>
              <ac:spMk id="4" creationId="{F542A121-ED58-41C6-A81D-4589EB074CB3}"/>
            </ac:spMkLst>
          </pc:spChg>
          <pc:spChg chg="add mod">
            <ac:chgData name="Željka Knezović" userId="50b5028f-89ad-412b-b4c4-4569993e3df0" providerId="ADAL" clId="{F990C915-4996-45EC-B154-54F7C6DA6075}" dt="2021-04-08T02:30:41.846" v="102" actId="2085"/>
            <ac:spMkLst>
              <pc:docMk/>
              <pc:sldMasterMk cId="472866327" sldId="2147483648"/>
              <pc:sldLayoutMk cId="2921156474" sldId="2147483655"/>
              <ac:spMk id="5" creationId="{84C14A20-D749-46B5-8E85-47946CE3DADC}"/>
            </ac:spMkLst>
          </pc:spChg>
          <pc:spChg chg="add mod">
            <ac:chgData name="Željka Knezović" userId="50b5028f-89ad-412b-b4c4-4569993e3df0" providerId="ADAL" clId="{F990C915-4996-45EC-B154-54F7C6DA6075}" dt="2021-04-08T02:30:55.629" v="107" actId="1076"/>
            <ac:spMkLst>
              <pc:docMk/>
              <pc:sldMasterMk cId="472866327" sldId="2147483648"/>
              <pc:sldLayoutMk cId="2921156474" sldId="2147483655"/>
              <ac:spMk id="6" creationId="{F773CEBF-7EFA-4F12-BAFB-48258ABE6B66}"/>
            </ac:spMkLst>
          </pc:spChg>
          <pc:picChg chg="add mod">
            <ac:chgData name="Željka Knezović" userId="50b5028f-89ad-412b-b4c4-4569993e3df0" providerId="ADAL" clId="{F990C915-4996-45EC-B154-54F7C6DA6075}" dt="2021-04-08T02:37:52.885" v="143" actId="1036"/>
            <ac:picMkLst>
              <pc:docMk/>
              <pc:sldMasterMk cId="472866327" sldId="2147483648"/>
              <pc:sldLayoutMk cId="2921156474" sldId="2147483655"/>
              <ac:picMk id="7" creationId="{C7BDEA4D-93EF-44F9-87F5-F5623AA2C633}"/>
            </ac:picMkLst>
          </pc:picChg>
          <pc:picChg chg="add del mod">
            <ac:chgData name="Željka Knezović" userId="50b5028f-89ad-412b-b4c4-4569993e3df0" providerId="ADAL" clId="{F990C915-4996-45EC-B154-54F7C6DA6075}" dt="2021-04-08T02:40:05.991" v="146" actId="478"/>
            <ac:picMkLst>
              <pc:docMk/>
              <pc:sldMasterMk cId="472866327" sldId="2147483648"/>
              <pc:sldLayoutMk cId="2921156474" sldId="2147483655"/>
              <ac:picMk id="8" creationId="{0CD58122-C7C3-41FB-884F-25538B8B94FF}"/>
            </ac:picMkLst>
          </pc:picChg>
          <pc:picChg chg="add mod">
            <ac:chgData name="Željka Knezović" userId="50b5028f-89ad-412b-b4c4-4569993e3df0" providerId="ADAL" clId="{F990C915-4996-45EC-B154-54F7C6DA6075}" dt="2021-04-08T02:37:39.051" v="131" actId="1035"/>
            <ac:picMkLst>
              <pc:docMk/>
              <pc:sldMasterMk cId="472866327" sldId="2147483648"/>
              <pc:sldLayoutMk cId="2921156474" sldId="2147483655"/>
              <ac:picMk id="10" creationId="{FE8F91C1-6ED1-4F43-993C-03D061C256B0}"/>
            </ac:picMkLst>
          </pc:picChg>
          <pc:picChg chg="add del mod">
            <ac:chgData name="Željka Knezović" userId="50b5028f-89ad-412b-b4c4-4569993e3df0" providerId="ADAL" clId="{F990C915-4996-45EC-B154-54F7C6DA6075}" dt="2021-04-08T02:36:18.820" v="116" actId="478"/>
            <ac:picMkLst>
              <pc:docMk/>
              <pc:sldMasterMk cId="472866327" sldId="2147483648"/>
              <pc:sldLayoutMk cId="2921156474" sldId="2147483655"/>
              <ac:picMk id="12" creationId="{D2D716AE-78E6-41C3-8042-F6E7935AD645}"/>
            </ac:picMkLst>
          </pc:picChg>
          <pc:picChg chg="add del mod">
            <ac:chgData name="Željka Knezović" userId="50b5028f-89ad-412b-b4c4-4569993e3df0" providerId="ADAL" clId="{F990C915-4996-45EC-B154-54F7C6DA6075}" dt="2021-04-08T02:42:50.170" v="152" actId="478"/>
            <ac:picMkLst>
              <pc:docMk/>
              <pc:sldMasterMk cId="472866327" sldId="2147483648"/>
              <pc:sldLayoutMk cId="2921156474" sldId="2147483655"/>
              <ac:picMk id="13" creationId="{15EA4425-5A9B-431F-8BB4-BAAD57EB0D05}"/>
            </ac:picMkLst>
          </pc:picChg>
          <pc:picChg chg="add mod">
            <ac:chgData name="Željka Knezović" userId="50b5028f-89ad-412b-b4c4-4569993e3df0" providerId="ADAL" clId="{F990C915-4996-45EC-B154-54F7C6DA6075}" dt="2021-04-08T02:43:47.836" v="205" actId="1036"/>
            <ac:picMkLst>
              <pc:docMk/>
              <pc:sldMasterMk cId="472866327" sldId="2147483648"/>
              <pc:sldLayoutMk cId="2921156474" sldId="2147483655"/>
              <ac:picMk id="15" creationId="{067144DD-24C9-40C9-B3A7-B429C6899FCF}"/>
            </ac:picMkLst>
          </pc:picChg>
          <pc:picChg chg="add mod">
            <ac:chgData name="Željka Knezović" userId="50b5028f-89ad-412b-b4c4-4569993e3df0" providerId="ADAL" clId="{F990C915-4996-45EC-B154-54F7C6DA6075}" dt="2021-04-08T02:43:25.818" v="198" actId="1035"/>
            <ac:picMkLst>
              <pc:docMk/>
              <pc:sldMasterMk cId="472866327" sldId="2147483648"/>
              <pc:sldLayoutMk cId="2921156474" sldId="2147483655"/>
              <ac:picMk id="17" creationId="{B47E1F10-AD2A-4DDF-A1D3-23F4D7E4591F}"/>
            </ac:picMkLst>
          </pc:picChg>
        </pc:sldLayoutChg>
        <pc:sldLayoutChg chg="del">
          <pc:chgData name="Željka Knezović" userId="50b5028f-89ad-412b-b4c4-4569993e3df0" providerId="ADAL" clId="{F990C915-4996-45EC-B154-54F7C6DA6075}" dt="2021-04-08T02:22:37.769" v="45" actId="2696"/>
          <pc:sldLayoutMkLst>
            <pc:docMk/>
            <pc:sldMasterMk cId="472866327" sldId="2147483648"/>
            <pc:sldLayoutMk cId="957586905" sldId="2147483656"/>
          </pc:sldLayoutMkLst>
        </pc:sldLayoutChg>
        <pc:sldLayoutChg chg="addSp delSp modSp mod">
          <pc:chgData name="Željka Knezović" userId="50b5028f-89ad-412b-b4c4-4569993e3df0" providerId="ADAL" clId="{F990C915-4996-45EC-B154-54F7C6DA6075}" dt="2021-04-08T02:29:15.927" v="94" actId="22"/>
          <pc:sldLayoutMkLst>
            <pc:docMk/>
            <pc:sldMasterMk cId="472866327" sldId="2147483648"/>
            <pc:sldLayoutMk cId="4165144824" sldId="2147483656"/>
          </pc:sldLayoutMkLst>
          <pc:spChg chg="mod">
            <ac:chgData name="Željka Knezović" userId="50b5028f-89ad-412b-b4c4-4569993e3df0" providerId="ADAL" clId="{F990C915-4996-45EC-B154-54F7C6DA6075}" dt="2021-04-08T02:25:10.214" v="69" actId="14100"/>
            <ac:spMkLst>
              <pc:docMk/>
              <pc:sldMasterMk cId="472866327" sldId="2147483648"/>
              <pc:sldLayoutMk cId="4165144824" sldId="2147483656"/>
              <ac:spMk id="2" creationId="{CD988E5A-D5D1-4AF8-8DF8-B258B082F99D}"/>
            </ac:spMkLst>
          </pc:spChg>
          <pc:spChg chg="mod">
            <ac:chgData name="Željka Knezović" userId="50b5028f-89ad-412b-b4c4-4569993e3df0" providerId="ADAL" clId="{F990C915-4996-45EC-B154-54F7C6DA6075}" dt="2021-04-08T02:25:17.201" v="71" actId="14100"/>
            <ac:spMkLst>
              <pc:docMk/>
              <pc:sldMasterMk cId="472866327" sldId="2147483648"/>
              <pc:sldLayoutMk cId="4165144824" sldId="2147483656"/>
              <ac:spMk id="3" creationId="{8554B922-6A14-4BA9-BA65-3B4BD9B84300}"/>
            </ac:spMkLst>
          </pc:spChg>
          <pc:spChg chg="del">
            <ac:chgData name="Željka Knezović" userId="50b5028f-89ad-412b-b4c4-4569993e3df0" providerId="ADAL" clId="{F990C915-4996-45EC-B154-54F7C6DA6075}" dt="2021-04-08T02:23:22.364" v="52" actId="478"/>
            <ac:spMkLst>
              <pc:docMk/>
              <pc:sldMasterMk cId="472866327" sldId="2147483648"/>
              <pc:sldLayoutMk cId="4165144824" sldId="2147483656"/>
              <ac:spMk id="4" creationId="{BB51054D-D827-441C-A41C-C6D81CE9D51A}"/>
            </ac:spMkLst>
          </pc:spChg>
          <pc:spChg chg="del">
            <ac:chgData name="Željka Knezović" userId="50b5028f-89ad-412b-b4c4-4569993e3df0" providerId="ADAL" clId="{F990C915-4996-45EC-B154-54F7C6DA6075}" dt="2021-04-08T02:23:30.712" v="54" actId="478"/>
            <ac:spMkLst>
              <pc:docMk/>
              <pc:sldMasterMk cId="472866327" sldId="2147483648"/>
              <pc:sldLayoutMk cId="4165144824" sldId="2147483656"/>
              <ac:spMk id="5" creationId="{E82A4A45-6A21-4FAB-8555-0146B988AF8D}"/>
            </ac:spMkLst>
          </pc:spChg>
          <pc:spChg chg="del">
            <ac:chgData name="Željka Knezović" userId="50b5028f-89ad-412b-b4c4-4569993e3df0" providerId="ADAL" clId="{F990C915-4996-45EC-B154-54F7C6DA6075}" dt="2021-04-08T02:23:30.712" v="54" actId="478"/>
            <ac:spMkLst>
              <pc:docMk/>
              <pc:sldMasterMk cId="472866327" sldId="2147483648"/>
              <pc:sldLayoutMk cId="4165144824" sldId="2147483656"/>
              <ac:spMk id="6" creationId="{4F905D0B-7217-45ED-A50C-F3DE3E6AFA58}"/>
            </ac:spMkLst>
          </pc:spChg>
          <pc:spChg chg="del">
            <ac:chgData name="Željka Knezović" userId="50b5028f-89ad-412b-b4c4-4569993e3df0" providerId="ADAL" clId="{F990C915-4996-45EC-B154-54F7C6DA6075}" dt="2021-04-08T02:23:30.712" v="54" actId="478"/>
            <ac:spMkLst>
              <pc:docMk/>
              <pc:sldMasterMk cId="472866327" sldId="2147483648"/>
              <pc:sldLayoutMk cId="4165144824" sldId="2147483656"/>
              <ac:spMk id="7" creationId="{F46C8918-3F27-4173-8312-4988634ED748}"/>
            </ac:spMkLst>
          </pc:spChg>
          <pc:spChg chg="add del mod">
            <ac:chgData name="Željka Knezović" userId="50b5028f-89ad-412b-b4c4-4569993e3df0" providerId="ADAL" clId="{F990C915-4996-45EC-B154-54F7C6DA6075}" dt="2021-04-08T02:26:50.560" v="83" actId="478"/>
            <ac:spMkLst>
              <pc:docMk/>
              <pc:sldMasterMk cId="472866327" sldId="2147483648"/>
              <pc:sldLayoutMk cId="4165144824" sldId="2147483656"/>
              <ac:spMk id="8" creationId="{E6C2E60A-5609-440B-AD33-9F22BFBAE5D8}"/>
            </ac:spMkLst>
          </pc:spChg>
          <pc:picChg chg="add del mod">
            <ac:chgData name="Željka Knezović" userId="50b5028f-89ad-412b-b4c4-4569993e3df0" providerId="ADAL" clId="{F990C915-4996-45EC-B154-54F7C6DA6075}" dt="2021-04-08T02:26:49.116" v="82" actId="478"/>
            <ac:picMkLst>
              <pc:docMk/>
              <pc:sldMasterMk cId="472866327" sldId="2147483648"/>
              <pc:sldLayoutMk cId="4165144824" sldId="2147483656"/>
              <ac:picMk id="9" creationId="{706EA78A-853F-4841-8291-143E4010B105}"/>
            </ac:picMkLst>
          </pc:picChg>
          <pc:picChg chg="add del mod">
            <ac:chgData name="Željka Knezović" userId="50b5028f-89ad-412b-b4c4-4569993e3df0" providerId="ADAL" clId="{F990C915-4996-45EC-B154-54F7C6DA6075}" dt="2021-04-08T02:26:48.521" v="81" actId="478"/>
            <ac:picMkLst>
              <pc:docMk/>
              <pc:sldMasterMk cId="472866327" sldId="2147483648"/>
              <pc:sldLayoutMk cId="4165144824" sldId="2147483656"/>
              <ac:picMk id="10" creationId="{EB3AD45E-7F26-450B-95E9-8BE80F8E3EA9}"/>
            </ac:picMkLst>
          </pc:picChg>
          <pc:picChg chg="add del mod">
            <ac:chgData name="Željka Knezović" userId="50b5028f-89ad-412b-b4c4-4569993e3df0" providerId="ADAL" clId="{F990C915-4996-45EC-B154-54F7C6DA6075}" dt="2021-04-08T02:26:09.127" v="77" actId="478"/>
            <ac:picMkLst>
              <pc:docMk/>
              <pc:sldMasterMk cId="472866327" sldId="2147483648"/>
              <pc:sldLayoutMk cId="4165144824" sldId="2147483656"/>
              <ac:picMk id="11" creationId="{90F79783-1E3C-4AF3-8CF9-9F90E271913C}"/>
            </ac:picMkLst>
          </pc:picChg>
          <pc:picChg chg="add del mod">
            <ac:chgData name="Željka Knezović" userId="50b5028f-89ad-412b-b4c4-4569993e3df0" providerId="ADAL" clId="{F990C915-4996-45EC-B154-54F7C6DA6075}" dt="2021-04-08T02:26:30.296" v="80" actId="478"/>
            <ac:picMkLst>
              <pc:docMk/>
              <pc:sldMasterMk cId="472866327" sldId="2147483648"/>
              <pc:sldLayoutMk cId="4165144824" sldId="2147483656"/>
              <ac:picMk id="12" creationId="{5C5914A3-C726-4819-BCB6-4933288964C7}"/>
            </ac:picMkLst>
          </pc:picChg>
          <pc:picChg chg="add del mod">
            <ac:chgData name="Željka Knezović" userId="50b5028f-89ad-412b-b4c4-4569993e3df0" providerId="ADAL" clId="{F990C915-4996-45EC-B154-54F7C6DA6075}" dt="2021-04-08T02:28:00.810" v="87" actId="478"/>
            <ac:picMkLst>
              <pc:docMk/>
              <pc:sldMasterMk cId="472866327" sldId="2147483648"/>
              <pc:sldLayoutMk cId="4165144824" sldId="2147483656"/>
              <ac:picMk id="14" creationId="{EB918653-9197-4EF0-8563-2DBFF959B5FC}"/>
            </ac:picMkLst>
          </pc:picChg>
          <pc:picChg chg="add mod">
            <ac:chgData name="Željka Knezović" userId="50b5028f-89ad-412b-b4c4-4569993e3df0" providerId="ADAL" clId="{F990C915-4996-45EC-B154-54F7C6DA6075}" dt="2021-04-08T02:28:48.879" v="92" actId="1076"/>
            <ac:picMkLst>
              <pc:docMk/>
              <pc:sldMasterMk cId="472866327" sldId="2147483648"/>
              <pc:sldLayoutMk cId="4165144824" sldId="2147483656"/>
              <ac:picMk id="16" creationId="{3A24E407-6B19-4AA2-8B18-D66F9B5390F0}"/>
            </ac:picMkLst>
          </pc:picChg>
          <pc:picChg chg="add del">
            <ac:chgData name="Željka Knezović" userId="50b5028f-89ad-412b-b4c4-4569993e3df0" providerId="ADAL" clId="{F990C915-4996-45EC-B154-54F7C6DA6075}" dt="2021-04-08T02:29:15.927" v="94" actId="22"/>
            <ac:picMkLst>
              <pc:docMk/>
              <pc:sldMasterMk cId="472866327" sldId="2147483648"/>
              <pc:sldLayoutMk cId="4165144824" sldId="2147483656"/>
              <ac:picMk id="18" creationId="{0F3BF12D-C4DD-4EE4-8776-FD367261B642}"/>
            </ac:picMkLst>
          </pc:picChg>
        </pc:sldLayoutChg>
        <pc:sldLayoutChg chg="addSp delSp modSp mod">
          <pc:chgData name="Željka Knezović" userId="50b5028f-89ad-412b-b4c4-4569993e3df0" providerId="ADAL" clId="{F990C915-4996-45EC-B154-54F7C6DA6075}" dt="2021-04-08T02:29:37.272" v="98" actId="1076"/>
          <pc:sldLayoutMkLst>
            <pc:docMk/>
            <pc:sldMasterMk cId="472866327" sldId="2147483648"/>
            <pc:sldLayoutMk cId="530045779" sldId="2147483657"/>
          </pc:sldLayoutMkLst>
          <pc:spChg chg="del">
            <ac:chgData name="Željka Knezović" userId="50b5028f-89ad-412b-b4c4-4569993e3df0" providerId="ADAL" clId="{F990C915-4996-45EC-B154-54F7C6DA6075}" dt="2021-04-08T02:29:26.420" v="95" actId="21"/>
            <ac:spMkLst>
              <pc:docMk/>
              <pc:sldMasterMk cId="472866327" sldId="2147483648"/>
              <pc:sldLayoutMk cId="530045779" sldId="2147483657"/>
              <ac:spMk id="2" creationId="{CD988E5A-D5D1-4AF8-8DF8-B258B082F99D}"/>
            </ac:spMkLst>
          </pc:spChg>
          <pc:spChg chg="del">
            <ac:chgData name="Željka Knezović" userId="50b5028f-89ad-412b-b4c4-4569993e3df0" providerId="ADAL" clId="{F990C915-4996-45EC-B154-54F7C6DA6075}" dt="2021-04-08T02:29:26.420" v="95" actId="21"/>
            <ac:spMkLst>
              <pc:docMk/>
              <pc:sldMasterMk cId="472866327" sldId="2147483648"/>
              <pc:sldLayoutMk cId="530045779" sldId="2147483657"/>
              <ac:spMk id="3" creationId="{8554B922-6A14-4BA9-BA65-3B4BD9B84300}"/>
            </ac:spMkLst>
          </pc:spChg>
          <pc:spChg chg="add mod">
            <ac:chgData name="Željka Knezović" userId="50b5028f-89ad-412b-b4c4-4569993e3df0" providerId="ADAL" clId="{F990C915-4996-45EC-B154-54F7C6DA6075}" dt="2021-04-08T02:29:37.272" v="98" actId="1076"/>
            <ac:spMkLst>
              <pc:docMk/>
              <pc:sldMasterMk cId="472866327" sldId="2147483648"/>
              <pc:sldLayoutMk cId="530045779" sldId="2147483657"/>
              <ac:spMk id="5" creationId="{29F2B362-44CC-4A10-A1CB-8EB27FCAF688}"/>
            </ac:spMkLst>
          </pc:spChg>
          <pc:spChg chg="add mod">
            <ac:chgData name="Željka Knezović" userId="50b5028f-89ad-412b-b4c4-4569993e3df0" providerId="ADAL" clId="{F990C915-4996-45EC-B154-54F7C6DA6075}" dt="2021-04-08T02:29:37.272" v="98" actId="1076"/>
            <ac:spMkLst>
              <pc:docMk/>
              <pc:sldMasterMk cId="472866327" sldId="2147483648"/>
              <pc:sldLayoutMk cId="530045779" sldId="2147483657"/>
              <ac:spMk id="6" creationId="{124EB2D8-8A76-4C70-ADE6-DB8FF5593CC4}"/>
            </ac:spMkLst>
          </pc:spChg>
          <pc:picChg chg="mod">
            <ac:chgData name="Željka Knezović" userId="50b5028f-89ad-412b-b4c4-4569993e3df0" providerId="ADAL" clId="{F990C915-4996-45EC-B154-54F7C6DA6075}" dt="2021-04-08T02:29:30.013" v="96" actId="1076"/>
            <ac:picMkLst>
              <pc:docMk/>
              <pc:sldMasterMk cId="472866327" sldId="2147483648"/>
              <pc:sldLayoutMk cId="530045779" sldId="2147483657"/>
              <ac:picMk id="16" creationId="{3A24E407-6B19-4AA2-8B18-D66F9B5390F0}"/>
            </ac:picMkLst>
          </pc:picChg>
        </pc:sldLayoutChg>
        <pc:sldLayoutChg chg="del">
          <pc:chgData name="Željka Knezović" userId="50b5028f-89ad-412b-b4c4-4569993e3df0" providerId="ADAL" clId="{F990C915-4996-45EC-B154-54F7C6DA6075}" dt="2021-04-08T02:22:38.821" v="46" actId="2696"/>
          <pc:sldLayoutMkLst>
            <pc:docMk/>
            <pc:sldMasterMk cId="472866327" sldId="2147483648"/>
            <pc:sldLayoutMk cId="2238206860" sldId="2147483657"/>
          </pc:sldLayoutMkLst>
        </pc:sldLayoutChg>
        <pc:sldLayoutChg chg="del">
          <pc:chgData name="Željka Knezović" userId="50b5028f-89ad-412b-b4c4-4569993e3df0" providerId="ADAL" clId="{F990C915-4996-45EC-B154-54F7C6DA6075}" dt="2021-04-08T02:22:39.593" v="47" actId="2696"/>
          <pc:sldLayoutMkLst>
            <pc:docMk/>
            <pc:sldMasterMk cId="472866327" sldId="2147483648"/>
            <pc:sldLayoutMk cId="4144958432" sldId="2147483658"/>
          </pc:sldLayoutMkLst>
        </pc:sldLayoutChg>
        <pc:sldLayoutChg chg="del">
          <pc:chgData name="Željka Knezović" userId="50b5028f-89ad-412b-b4c4-4569993e3df0" providerId="ADAL" clId="{F990C915-4996-45EC-B154-54F7C6DA6075}" dt="2021-04-08T02:22:40.212" v="48" actId="2696"/>
          <pc:sldLayoutMkLst>
            <pc:docMk/>
            <pc:sldMasterMk cId="472866327" sldId="2147483648"/>
            <pc:sldLayoutMk cId="1255898109" sldId="2147483659"/>
          </pc:sldLayoutMkLst>
        </pc:sldLayoutChg>
      </pc:sldMasterChg>
    </pc:docChg>
  </pc:docChgLst>
  <pc:docChgLst>
    <pc:chgData name="Željka Knezović" userId="50b5028f-89ad-412b-b4c4-4569993e3df0" providerId="ADAL" clId="{6BCE4326-384C-4D71-AC25-07D68FD07A2A}"/>
    <pc:docChg chg="custSel modSld modMainMaster">
      <pc:chgData name="Željka Knezović" userId="50b5028f-89ad-412b-b4c4-4569993e3df0" providerId="ADAL" clId="{6BCE4326-384C-4D71-AC25-07D68FD07A2A}" dt="2021-08-18T19:13:49.485" v="15" actId="20577"/>
      <pc:docMkLst>
        <pc:docMk/>
      </pc:docMkLst>
      <pc:sldChg chg="modSp mod">
        <pc:chgData name="Željka Knezović" userId="50b5028f-89ad-412b-b4c4-4569993e3df0" providerId="ADAL" clId="{6BCE4326-384C-4D71-AC25-07D68FD07A2A}" dt="2021-08-18T19:13:49.485" v="15" actId="20577"/>
        <pc:sldMkLst>
          <pc:docMk/>
          <pc:sldMk cId="668257407" sldId="256"/>
        </pc:sldMkLst>
        <pc:spChg chg="mod">
          <ac:chgData name="Željka Knezović" userId="50b5028f-89ad-412b-b4c4-4569993e3df0" providerId="ADAL" clId="{6BCE4326-384C-4D71-AC25-07D68FD07A2A}" dt="2021-08-18T19:13:49.485" v="15" actId="20577"/>
          <ac:spMkLst>
            <pc:docMk/>
            <pc:sldMk cId="668257407" sldId="256"/>
            <ac:spMk id="2" creationId="{0FEEC88B-6EA3-40F9-85F1-466062562B8D}"/>
          </ac:spMkLst>
        </pc:spChg>
      </pc:sldChg>
      <pc:sldMasterChg chg="modSldLayout">
        <pc:chgData name="Željka Knezović" userId="50b5028f-89ad-412b-b4c4-4569993e3df0" providerId="ADAL" clId="{6BCE4326-384C-4D71-AC25-07D68FD07A2A}" dt="2021-08-18T19:13:33.062" v="10"/>
        <pc:sldMasterMkLst>
          <pc:docMk/>
          <pc:sldMasterMk cId="472866327" sldId="2147483648"/>
        </pc:sldMasterMkLst>
        <pc:sldLayoutChg chg="addSp delSp modSp mod">
          <pc:chgData name="Željka Knezović" userId="50b5028f-89ad-412b-b4c4-4569993e3df0" providerId="ADAL" clId="{6BCE4326-384C-4D71-AC25-07D68FD07A2A}" dt="2021-08-18T19:13:13.223" v="6"/>
          <pc:sldLayoutMkLst>
            <pc:docMk/>
            <pc:sldMasterMk cId="472866327" sldId="2147483648"/>
            <pc:sldLayoutMk cId="4031973840" sldId="2147483649"/>
          </pc:sldLayoutMkLst>
          <pc:picChg chg="add mod">
            <ac:chgData name="Željka Knezović" userId="50b5028f-89ad-412b-b4c4-4569993e3df0" providerId="ADAL" clId="{6BCE4326-384C-4D71-AC25-07D68FD07A2A}" dt="2021-08-18T19:13:13.223" v="6"/>
            <ac:picMkLst>
              <pc:docMk/>
              <pc:sldMasterMk cId="472866327" sldId="2147483648"/>
              <pc:sldLayoutMk cId="4031973840" sldId="2147483649"/>
              <ac:picMk id="7" creationId="{561193AB-C626-4D5E-A35A-9C1379E7CB08}"/>
            </ac:picMkLst>
          </pc:picChg>
          <pc:picChg chg="del">
            <ac:chgData name="Željka Knezović" userId="50b5028f-89ad-412b-b4c4-4569993e3df0" providerId="ADAL" clId="{6BCE4326-384C-4D71-AC25-07D68FD07A2A}" dt="2021-08-18T19:13:12.309" v="5" actId="478"/>
            <ac:picMkLst>
              <pc:docMk/>
              <pc:sldMasterMk cId="472866327" sldId="2147483648"/>
              <pc:sldLayoutMk cId="4031973840" sldId="2147483649"/>
              <ac:picMk id="9" creationId="{22D9B519-9A27-4B56-8982-0A180B7FB4DB}"/>
            </ac:picMkLst>
          </pc:picChg>
        </pc:sldLayoutChg>
        <pc:sldLayoutChg chg="addSp delSp modSp mod">
          <pc:chgData name="Željka Knezović" userId="50b5028f-89ad-412b-b4c4-4569993e3df0" providerId="ADAL" clId="{6BCE4326-384C-4D71-AC25-07D68FD07A2A}" dt="2021-08-18T19:13:28.453" v="8"/>
          <pc:sldLayoutMkLst>
            <pc:docMk/>
            <pc:sldMasterMk cId="472866327" sldId="2147483648"/>
            <pc:sldLayoutMk cId="1914029499" sldId="2147483650"/>
          </pc:sldLayoutMkLst>
          <pc:picChg chg="del">
            <ac:chgData name="Željka Knezović" userId="50b5028f-89ad-412b-b4c4-4569993e3df0" providerId="ADAL" clId="{6BCE4326-384C-4D71-AC25-07D68FD07A2A}" dt="2021-08-18T19:13:27.351" v="7" actId="478"/>
            <ac:picMkLst>
              <pc:docMk/>
              <pc:sldMasterMk cId="472866327" sldId="2147483648"/>
              <pc:sldLayoutMk cId="1914029499" sldId="2147483650"/>
              <ac:picMk id="9" creationId="{707238C6-DC7D-4DF0-BB7A-A4232C811FAC}"/>
            </ac:picMkLst>
          </pc:picChg>
          <pc:picChg chg="add mod">
            <ac:chgData name="Željka Knezović" userId="50b5028f-89ad-412b-b4c4-4569993e3df0" providerId="ADAL" clId="{6BCE4326-384C-4D71-AC25-07D68FD07A2A}" dt="2021-08-18T19:13:28.453" v="8"/>
            <ac:picMkLst>
              <pc:docMk/>
              <pc:sldMasterMk cId="472866327" sldId="2147483648"/>
              <pc:sldLayoutMk cId="1914029499" sldId="2147483650"/>
              <ac:picMk id="12" creationId="{2BECEC86-B506-4B6A-A1B2-9FFC6F16E012}"/>
            </ac:picMkLst>
          </pc:picChg>
        </pc:sldLayoutChg>
        <pc:sldLayoutChg chg="addSp delSp modSp mod">
          <pc:chgData name="Željka Knezović" userId="50b5028f-89ad-412b-b4c4-4569993e3df0" providerId="ADAL" clId="{6BCE4326-384C-4D71-AC25-07D68FD07A2A}" dt="2021-08-18T19:13:33.062" v="10"/>
          <pc:sldLayoutMkLst>
            <pc:docMk/>
            <pc:sldMasterMk cId="472866327" sldId="2147483648"/>
            <pc:sldLayoutMk cId="3620673558" sldId="2147483652"/>
          </pc:sldLayoutMkLst>
          <pc:picChg chg="del">
            <ac:chgData name="Željka Knezović" userId="50b5028f-89ad-412b-b4c4-4569993e3df0" providerId="ADAL" clId="{6BCE4326-384C-4D71-AC25-07D68FD07A2A}" dt="2021-08-18T19:13:32.050" v="9" actId="478"/>
            <ac:picMkLst>
              <pc:docMk/>
              <pc:sldMasterMk cId="472866327" sldId="2147483648"/>
              <pc:sldLayoutMk cId="3620673558" sldId="2147483652"/>
              <ac:picMk id="13" creationId="{1C5B209C-365F-4045-BC79-5727919E0D6C}"/>
            </ac:picMkLst>
          </pc:picChg>
          <pc:picChg chg="add mod">
            <ac:chgData name="Željka Knezović" userId="50b5028f-89ad-412b-b4c4-4569993e3df0" providerId="ADAL" clId="{6BCE4326-384C-4D71-AC25-07D68FD07A2A}" dt="2021-08-18T19:13:33.062" v="10"/>
            <ac:picMkLst>
              <pc:docMk/>
              <pc:sldMasterMk cId="472866327" sldId="2147483648"/>
              <pc:sldLayoutMk cId="3620673558" sldId="2147483652"/>
              <ac:picMk id="15" creationId="{2350AEE9-83F6-4BDD-9A53-9E5672083676}"/>
            </ac:picMkLst>
          </pc:picChg>
        </pc:sldLayoutChg>
        <pc:sldLayoutChg chg="addSp delSp modSp mod">
          <pc:chgData name="Željka Knezović" userId="50b5028f-89ad-412b-b4c4-4569993e3df0" providerId="ADAL" clId="{6BCE4326-384C-4D71-AC25-07D68FD07A2A}" dt="2021-08-18T19:12:45.952" v="1"/>
          <pc:sldLayoutMkLst>
            <pc:docMk/>
            <pc:sldMasterMk cId="472866327" sldId="2147483648"/>
            <pc:sldLayoutMk cId="4165144824" sldId="2147483656"/>
          </pc:sldLayoutMkLst>
          <pc:picChg chg="add mod">
            <ac:chgData name="Željka Knezović" userId="50b5028f-89ad-412b-b4c4-4569993e3df0" providerId="ADAL" clId="{6BCE4326-384C-4D71-AC25-07D68FD07A2A}" dt="2021-08-18T19:12:45.952" v="1"/>
            <ac:picMkLst>
              <pc:docMk/>
              <pc:sldMasterMk cId="472866327" sldId="2147483648"/>
              <pc:sldLayoutMk cId="4165144824" sldId="2147483656"/>
              <ac:picMk id="5" creationId="{2953B001-41D4-4C3F-BA1F-838701D903BD}"/>
            </ac:picMkLst>
          </pc:picChg>
          <pc:picChg chg="del">
            <ac:chgData name="Željka Knezović" userId="50b5028f-89ad-412b-b4c4-4569993e3df0" providerId="ADAL" clId="{6BCE4326-384C-4D71-AC25-07D68FD07A2A}" dt="2021-08-18T19:12:44.921" v="0" actId="478"/>
            <ac:picMkLst>
              <pc:docMk/>
              <pc:sldMasterMk cId="472866327" sldId="2147483648"/>
              <pc:sldLayoutMk cId="4165144824" sldId="2147483656"/>
              <ac:picMk id="16" creationId="{3A24E407-6B19-4AA2-8B18-D66F9B5390F0}"/>
            </ac:picMkLst>
          </pc:picChg>
        </pc:sldLayoutChg>
        <pc:sldLayoutChg chg="addSp delSp modSp mod">
          <pc:chgData name="Željka Knezović" userId="50b5028f-89ad-412b-b4c4-4569993e3df0" providerId="ADAL" clId="{6BCE4326-384C-4D71-AC25-07D68FD07A2A}" dt="2021-08-18T19:12:55.521" v="4" actId="1076"/>
          <pc:sldLayoutMkLst>
            <pc:docMk/>
            <pc:sldMasterMk cId="472866327" sldId="2147483648"/>
            <pc:sldLayoutMk cId="530045779" sldId="2147483657"/>
          </pc:sldLayoutMkLst>
          <pc:picChg chg="add mod">
            <ac:chgData name="Željka Knezović" userId="50b5028f-89ad-412b-b4c4-4569993e3df0" providerId="ADAL" clId="{6BCE4326-384C-4D71-AC25-07D68FD07A2A}" dt="2021-08-18T19:12:55.521" v="4" actId="1076"/>
            <ac:picMkLst>
              <pc:docMk/>
              <pc:sldMasterMk cId="472866327" sldId="2147483648"/>
              <pc:sldLayoutMk cId="530045779" sldId="2147483657"/>
              <ac:picMk id="7" creationId="{242BD791-DB50-4FD0-B858-D35FD1027F88}"/>
            </ac:picMkLst>
          </pc:picChg>
          <pc:picChg chg="del">
            <ac:chgData name="Željka Knezović" userId="50b5028f-89ad-412b-b4c4-4569993e3df0" providerId="ADAL" clId="{6BCE4326-384C-4D71-AC25-07D68FD07A2A}" dt="2021-08-18T19:12:49.993" v="2" actId="478"/>
            <ac:picMkLst>
              <pc:docMk/>
              <pc:sldMasterMk cId="472866327" sldId="2147483648"/>
              <pc:sldLayoutMk cId="530045779" sldId="2147483657"/>
              <ac:picMk id="16" creationId="{3A24E407-6B19-4AA2-8B18-D66F9B5390F0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265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005E6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pic>
        <p:nvPicPr>
          <p:cNvPr id="8" name="Picture 7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E03D6649-05C6-4EFD-981B-72C90620EA1C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167" y="2368982"/>
            <a:ext cx="4969448" cy="80801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1CCEE36-B5C7-4ABF-A3CA-450374669A3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61360" y="6351917"/>
            <a:ext cx="1669280" cy="346014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561193AB-C626-4D5E-A35A-9C1379E7CB0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743" y="91441"/>
            <a:ext cx="2377272" cy="234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FFFF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3B3570-3239-404C-BC75-7F2A1EEF961E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28" y="279895"/>
            <a:ext cx="810260" cy="752475"/>
          </a:xfrm>
          <a:prstGeom prst="rect">
            <a:avLst/>
          </a:prstGeom>
        </p:spPr>
      </p:pic>
      <p:pic>
        <p:nvPicPr>
          <p:cNvPr id="10" name="Picture 9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7DB438C8-B39C-42E2-8439-AB3A138568AE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390" y="6437425"/>
            <a:ext cx="1783218" cy="289944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2BECEC86-B506-4B6A-A1B2-9FFC6F16E01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1046" y="162585"/>
            <a:ext cx="1001024" cy="987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45F469-8714-46F3-80F8-6F82A9F0A557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28" y="279895"/>
            <a:ext cx="810260" cy="752475"/>
          </a:xfrm>
          <a:prstGeom prst="rect">
            <a:avLst/>
          </a:prstGeom>
        </p:spPr>
      </p:pic>
      <p:pic>
        <p:nvPicPr>
          <p:cNvPr id="14" name="Picture 13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38537656-73E9-4263-B3F6-7E4A09DD6933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390" y="6437425"/>
            <a:ext cx="1783218" cy="289944"/>
          </a:xfrm>
          <a:prstGeom prst="rect">
            <a:avLst/>
          </a:prstGeom>
        </p:spPr>
      </p:pic>
      <p:pic>
        <p:nvPicPr>
          <p:cNvPr id="15" name="Slika 14">
            <a:extLst>
              <a:ext uri="{FF2B5EF4-FFF2-40B4-BE49-F238E27FC236}">
                <a16:creationId xmlns:a16="http://schemas.microsoft.com/office/drawing/2014/main" id="{2350AEE9-83F6-4BDD-9A53-9E567208367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1046" y="162585"/>
            <a:ext cx="1001024" cy="987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F2653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953B001-41D4-4C3F-BA1F-838701D903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65647" y="0"/>
            <a:ext cx="62610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F2653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242BD791-DB50-4FD0-B858-D35FD1027F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2847" y="0"/>
            <a:ext cx="62610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7" name="Picture 6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C7BDEA4D-93EF-44F9-87F5-F5623AA2C63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57" y="6372479"/>
            <a:ext cx="2082754" cy="338648"/>
          </a:xfrm>
          <a:prstGeom prst="rect">
            <a:avLst/>
          </a:prstGeom>
        </p:spPr>
      </p:pic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14.10.2025.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ee4b36d9-884f-44fb-9087-a322fc747673/" TargetMode="External"/><Relationship Id="rId2" Type="http://schemas.openxmlformats.org/officeDocument/2006/relationships/hyperlink" Target="https://www.e-sfera.hr/dodatni-digitalni-sadrzaji/dafc80e4-6d6d-42e3-b819-add699f7853d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1.2. Slijedni i usporedni prijenosi podataka u računalu</a:t>
            </a:r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Arhitektura računala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832" y="1508559"/>
            <a:ext cx="9564078" cy="386402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Tijekom rada računala podatci se neprestano razmjenjuju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5" name="Pravokutnik 4"/>
          <p:cNvSpPr/>
          <p:nvPr/>
        </p:nvSpPr>
        <p:spPr>
          <a:xfrm>
            <a:off x="3474719" y="2087327"/>
            <a:ext cx="4885509" cy="299574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hr-HR" sz="2000" b="1" dirty="0">
                <a:solidFill>
                  <a:srgbClr val="FF0000"/>
                </a:solidFill>
              </a:rPr>
              <a:t>središnja jedinica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5625737" y="2595154"/>
            <a:ext cx="2525486" cy="220762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hr-HR" dirty="0"/>
              <a:t>procesor (</a:t>
            </a:r>
            <a:r>
              <a:rPr lang="hr-HR" b="1" dirty="0"/>
              <a:t>CPU</a:t>
            </a:r>
            <a:r>
              <a:rPr lang="hr-HR" dirty="0"/>
              <a:t>)</a:t>
            </a:r>
            <a:endParaRPr lang="en-US" dirty="0"/>
          </a:p>
        </p:txBody>
      </p:sp>
      <p:sp>
        <p:nvSpPr>
          <p:cNvPr id="10" name="Pravokutnik 9"/>
          <p:cNvSpPr/>
          <p:nvPr/>
        </p:nvSpPr>
        <p:spPr>
          <a:xfrm>
            <a:off x="6021976" y="3030582"/>
            <a:ext cx="2002970" cy="8011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aritmetičko logička jedinica (</a:t>
            </a:r>
            <a:r>
              <a:rPr lang="hr-HR" b="1" i="1" dirty="0" err="1"/>
              <a:t>alu</a:t>
            </a:r>
            <a:r>
              <a:rPr lang="hr-HR" dirty="0"/>
              <a:t>)</a:t>
            </a:r>
            <a:endParaRPr lang="en-US" dirty="0"/>
          </a:p>
        </p:txBody>
      </p:sp>
      <p:sp>
        <p:nvSpPr>
          <p:cNvPr id="11" name="Pravokutnik 10"/>
          <p:cNvSpPr/>
          <p:nvPr/>
        </p:nvSpPr>
        <p:spPr>
          <a:xfrm>
            <a:off x="6021976" y="4008119"/>
            <a:ext cx="1989908" cy="61830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upravljačka jedinica (</a:t>
            </a:r>
            <a:r>
              <a:rPr lang="hr-HR" b="1" i="1" dirty="0" err="1"/>
              <a:t>cu</a:t>
            </a:r>
            <a:r>
              <a:rPr lang="hr-HR" dirty="0"/>
              <a:t>)</a:t>
            </a:r>
            <a:endParaRPr lang="en-US" dirty="0"/>
          </a:p>
        </p:txBody>
      </p:sp>
      <p:sp>
        <p:nvSpPr>
          <p:cNvPr id="12" name="Pravokutnik 11"/>
          <p:cNvSpPr/>
          <p:nvPr/>
        </p:nvSpPr>
        <p:spPr>
          <a:xfrm>
            <a:off x="3584119" y="2595154"/>
            <a:ext cx="1593669" cy="220762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glavna memorija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Zaobljeni pravokutnik 13"/>
          <p:cNvSpPr/>
          <p:nvPr/>
        </p:nvSpPr>
        <p:spPr>
          <a:xfrm>
            <a:off x="1177835" y="3030582"/>
            <a:ext cx="1550126" cy="116477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ulazni uređaji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Zaobljeni pravokutnik 14"/>
          <p:cNvSpPr/>
          <p:nvPr/>
        </p:nvSpPr>
        <p:spPr>
          <a:xfrm>
            <a:off x="9106986" y="3015611"/>
            <a:ext cx="1658985" cy="116477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izlazni uređaji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Pravokutnik 15"/>
          <p:cNvSpPr/>
          <p:nvPr/>
        </p:nvSpPr>
        <p:spPr>
          <a:xfrm>
            <a:off x="4515393" y="5590903"/>
            <a:ext cx="2804160" cy="48768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vanjske memorije</a:t>
            </a:r>
            <a:endParaRPr lang="en-US" dirty="0"/>
          </a:p>
        </p:txBody>
      </p:sp>
      <p:sp>
        <p:nvSpPr>
          <p:cNvPr id="17" name="Strelica dolje 16"/>
          <p:cNvSpPr/>
          <p:nvPr/>
        </p:nvSpPr>
        <p:spPr>
          <a:xfrm>
            <a:off x="6400800" y="5121460"/>
            <a:ext cx="365760" cy="469443"/>
          </a:xfrm>
          <a:prstGeom prst="down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relica gore 17"/>
          <p:cNvSpPr/>
          <p:nvPr/>
        </p:nvSpPr>
        <p:spPr>
          <a:xfrm>
            <a:off x="5317158" y="5083076"/>
            <a:ext cx="325426" cy="482238"/>
          </a:xfrm>
          <a:prstGeom prst="up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trelica udesno 18"/>
          <p:cNvSpPr/>
          <p:nvPr/>
        </p:nvSpPr>
        <p:spPr>
          <a:xfrm>
            <a:off x="2822669" y="3328645"/>
            <a:ext cx="603062" cy="568643"/>
          </a:xfrm>
          <a:prstGeom prst="right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trelica udesno 20"/>
          <p:cNvSpPr/>
          <p:nvPr/>
        </p:nvSpPr>
        <p:spPr>
          <a:xfrm>
            <a:off x="8454936" y="3315784"/>
            <a:ext cx="603062" cy="568643"/>
          </a:xfrm>
          <a:prstGeom prst="right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trelica udesno 22"/>
          <p:cNvSpPr/>
          <p:nvPr/>
        </p:nvSpPr>
        <p:spPr>
          <a:xfrm>
            <a:off x="5217934" y="3134499"/>
            <a:ext cx="397595" cy="362569"/>
          </a:xfrm>
          <a:prstGeom prst="right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trelica udesno 23"/>
          <p:cNvSpPr/>
          <p:nvPr/>
        </p:nvSpPr>
        <p:spPr>
          <a:xfrm rot="10800000">
            <a:off x="5196134" y="3689434"/>
            <a:ext cx="397595" cy="362569"/>
          </a:xfrm>
          <a:prstGeom prst="rightArrow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Prijenos podataka između središnje jedinice i vanjskih uređaja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0922"/>
            <a:ext cx="9564078" cy="2440924"/>
          </a:xfrm>
        </p:spPr>
        <p:txBody>
          <a:bodyPr>
            <a:normAutofit lnSpcReduction="10000"/>
          </a:bodyPr>
          <a:lstStyle/>
          <a:p>
            <a:r>
              <a:rPr lang="hr-HR" sz="2600" dirty="0"/>
              <a:t>Svi podatci u računalu prikazani su električnim digitalnim signalima u binarnom obliku (</a:t>
            </a:r>
            <a:r>
              <a:rPr lang="hr-HR" sz="2600" dirty="0">
                <a:solidFill>
                  <a:srgbClr val="FF0000"/>
                </a:solidFill>
              </a:rPr>
              <a:t>0</a:t>
            </a:r>
            <a:r>
              <a:rPr lang="hr-HR" sz="2600" dirty="0"/>
              <a:t> i </a:t>
            </a:r>
            <a:r>
              <a:rPr lang="hr-HR" sz="2600" dirty="0">
                <a:solidFill>
                  <a:srgbClr val="FF0000"/>
                </a:solidFill>
              </a:rPr>
              <a:t>1</a:t>
            </a:r>
            <a:r>
              <a:rPr lang="hr-HR" sz="2600" dirty="0"/>
              <a:t>)</a:t>
            </a:r>
          </a:p>
          <a:p>
            <a:r>
              <a:rPr lang="hr-HR" sz="2600" dirty="0"/>
              <a:t>Iz računala prema vanjskim uređajima podatci se </a:t>
            </a:r>
            <a:r>
              <a:rPr lang="hr-HR" sz="2600" dirty="0">
                <a:solidFill>
                  <a:srgbClr val="FF0000"/>
                </a:solidFill>
              </a:rPr>
              <a:t>pretvaraju</a:t>
            </a:r>
            <a:r>
              <a:rPr lang="hr-HR" sz="2600" dirty="0"/>
              <a:t> u analogne električne veličine kako bi bili razumljivi čovjeku</a:t>
            </a:r>
          </a:p>
          <a:p>
            <a:r>
              <a:rPr lang="hr-HR" sz="2600" dirty="0"/>
              <a:t>Podatke s vanjskim uređajima računalo razmjenjuje putem priključnih stezaljki </a:t>
            </a:r>
            <a:r>
              <a:rPr lang="hr-HR" sz="2600" dirty="0">
                <a:solidFill>
                  <a:srgbClr val="FF0000"/>
                </a:solidFill>
              </a:rPr>
              <a:t>slijednog</a:t>
            </a:r>
            <a:r>
              <a:rPr lang="hr-HR" sz="2600" dirty="0"/>
              <a:t> ili </a:t>
            </a:r>
            <a:r>
              <a:rPr lang="hr-HR" sz="2600" dirty="0">
                <a:solidFill>
                  <a:srgbClr val="FF0000"/>
                </a:solidFill>
              </a:rPr>
              <a:t>usporednog</a:t>
            </a:r>
            <a:r>
              <a:rPr lang="hr-HR" sz="2600" dirty="0"/>
              <a:t> tipa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805" y="4532923"/>
            <a:ext cx="2010183" cy="1745104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8808" y="4799797"/>
            <a:ext cx="744175" cy="740279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6541" y="4532923"/>
            <a:ext cx="1197973" cy="1163745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12" name="Strelica udesno 11"/>
          <p:cNvSpPr/>
          <p:nvPr/>
        </p:nvSpPr>
        <p:spPr>
          <a:xfrm>
            <a:off x="5425440" y="4933189"/>
            <a:ext cx="783772" cy="3632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29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Slijedni prijenos podataka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0922"/>
            <a:ext cx="9564078" cy="2440924"/>
          </a:xfrm>
        </p:spPr>
        <p:txBody>
          <a:bodyPr>
            <a:normAutofit/>
          </a:bodyPr>
          <a:lstStyle/>
          <a:p>
            <a:r>
              <a:rPr lang="hr-HR" sz="2600" dirty="0"/>
              <a:t>Bitovi se prenose slijedno tj. jedan po jedan</a:t>
            </a:r>
          </a:p>
          <a:p>
            <a:r>
              <a:rPr lang="hr-HR" sz="2600" dirty="0"/>
              <a:t>Prijenos podataka je siguran i precizan ali spor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10" name="Dijagram toka: Izmjenična obrada 9">
            <a:extLst>
              <a:ext uri="{FF2B5EF4-FFF2-40B4-BE49-F238E27FC236}">
                <a16:creationId xmlns:a16="http://schemas.microsoft.com/office/drawing/2014/main" id="{FEE1B256-1612-439C-A7C7-0E7FF11C29E0}"/>
              </a:ext>
            </a:extLst>
          </p:cNvPr>
          <p:cNvSpPr/>
          <p:nvPr/>
        </p:nvSpPr>
        <p:spPr>
          <a:xfrm>
            <a:off x="5964088" y="3062032"/>
            <a:ext cx="3442996" cy="914400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hr-HR" b="1" dirty="0"/>
              <a:t>VANJSKA JEDINICA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:a16="http://schemas.microsoft.com/office/drawing/2014/main" id="{943DA5D1-EB6A-4B94-AC29-E764C18FB163}"/>
              </a:ext>
            </a:extLst>
          </p:cNvPr>
          <p:cNvGrpSpPr/>
          <p:nvPr/>
        </p:nvGrpSpPr>
        <p:grpSpPr>
          <a:xfrm>
            <a:off x="1607144" y="3057331"/>
            <a:ext cx="3256383" cy="914400"/>
            <a:chOff x="1455575" y="4254759"/>
            <a:chExt cx="3256383" cy="914400"/>
          </a:xfrm>
        </p:grpSpPr>
        <p:sp>
          <p:nvSpPr>
            <p:cNvPr id="14" name="Dijagram toka: Izmjenična obrada 13">
              <a:extLst>
                <a:ext uri="{FF2B5EF4-FFF2-40B4-BE49-F238E27FC236}">
                  <a16:creationId xmlns:a16="http://schemas.microsoft.com/office/drawing/2014/main" id="{D5A7F929-D872-4F2C-AB4B-00C630B19D30}"/>
                </a:ext>
              </a:extLst>
            </p:cNvPr>
            <p:cNvSpPr/>
            <p:nvPr/>
          </p:nvSpPr>
          <p:spPr>
            <a:xfrm>
              <a:off x="1455575" y="4254759"/>
              <a:ext cx="3256383" cy="914400"/>
            </a:xfrm>
            <a:prstGeom prst="flowChartAlternateProcess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hr-HR" b="1" dirty="0"/>
                <a:t>IZLAZ RAČUNALA</a:t>
              </a:r>
            </a:p>
          </p:txBody>
        </p:sp>
        <p:grpSp>
          <p:nvGrpSpPr>
            <p:cNvPr id="15" name="Grupa 14">
              <a:extLst>
                <a:ext uri="{FF2B5EF4-FFF2-40B4-BE49-F238E27FC236}">
                  <a16:creationId xmlns:a16="http://schemas.microsoft.com/office/drawing/2014/main" id="{83C58578-5E3F-4559-8C9B-F644FC9CB02A}"/>
                </a:ext>
              </a:extLst>
            </p:cNvPr>
            <p:cNvGrpSpPr/>
            <p:nvPr/>
          </p:nvGrpSpPr>
          <p:grpSpPr>
            <a:xfrm>
              <a:off x="1725805" y="4719387"/>
              <a:ext cx="2797908" cy="310371"/>
              <a:chOff x="1725805" y="4719387"/>
              <a:chExt cx="2797908" cy="310371"/>
            </a:xfrm>
          </p:grpSpPr>
          <p:sp>
            <p:nvSpPr>
              <p:cNvPr id="16" name="Elipsa 15">
                <a:extLst>
                  <a:ext uri="{FF2B5EF4-FFF2-40B4-BE49-F238E27FC236}">
                    <a16:creationId xmlns:a16="http://schemas.microsoft.com/office/drawing/2014/main" id="{E0F2399F-50E0-403C-AA29-F56DA0D882DA}"/>
                  </a:ext>
                </a:extLst>
              </p:cNvPr>
              <p:cNvSpPr/>
              <p:nvPr/>
            </p:nvSpPr>
            <p:spPr>
              <a:xfrm>
                <a:off x="1725805" y="4719387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/>
                  <a:t>1</a:t>
                </a:r>
              </a:p>
            </p:txBody>
          </p:sp>
          <p:sp>
            <p:nvSpPr>
              <p:cNvPr id="17" name="Elipsa 16">
                <a:extLst>
                  <a:ext uri="{FF2B5EF4-FFF2-40B4-BE49-F238E27FC236}">
                    <a16:creationId xmlns:a16="http://schemas.microsoft.com/office/drawing/2014/main" id="{3002CE64-0AB2-4A7C-8A3D-E085A16DEBA1}"/>
                  </a:ext>
                </a:extLst>
              </p:cNvPr>
              <p:cNvSpPr/>
              <p:nvPr/>
            </p:nvSpPr>
            <p:spPr>
              <a:xfrm>
                <a:off x="2078665" y="4719387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/>
                  <a:t>1</a:t>
                </a:r>
              </a:p>
            </p:txBody>
          </p:sp>
          <p:sp>
            <p:nvSpPr>
              <p:cNvPr id="18" name="Elipsa 17">
                <a:extLst>
                  <a:ext uri="{FF2B5EF4-FFF2-40B4-BE49-F238E27FC236}">
                    <a16:creationId xmlns:a16="http://schemas.microsoft.com/office/drawing/2014/main" id="{18FA0742-9D29-45FC-88A2-3403C3ED7160}"/>
                  </a:ext>
                </a:extLst>
              </p:cNvPr>
              <p:cNvSpPr/>
              <p:nvPr/>
            </p:nvSpPr>
            <p:spPr>
              <a:xfrm>
                <a:off x="2423897" y="4719387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19" name="Elipsa 18">
                <a:extLst>
                  <a:ext uri="{FF2B5EF4-FFF2-40B4-BE49-F238E27FC236}">
                    <a16:creationId xmlns:a16="http://schemas.microsoft.com/office/drawing/2014/main" id="{915A889D-7F32-47F7-96B7-89141750C073}"/>
                  </a:ext>
                </a:extLst>
              </p:cNvPr>
              <p:cNvSpPr/>
              <p:nvPr/>
            </p:nvSpPr>
            <p:spPr>
              <a:xfrm>
                <a:off x="2786994" y="4719387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/>
                  <a:t>1</a:t>
                </a:r>
              </a:p>
            </p:txBody>
          </p:sp>
          <p:sp>
            <p:nvSpPr>
              <p:cNvPr id="20" name="Elipsa 19">
                <a:extLst>
                  <a:ext uri="{FF2B5EF4-FFF2-40B4-BE49-F238E27FC236}">
                    <a16:creationId xmlns:a16="http://schemas.microsoft.com/office/drawing/2014/main" id="{F113D81E-B5F8-4970-B88C-E23A6E4357F1}"/>
                  </a:ext>
                </a:extLst>
              </p:cNvPr>
              <p:cNvSpPr/>
              <p:nvPr/>
            </p:nvSpPr>
            <p:spPr>
              <a:xfrm>
                <a:off x="3121989" y="4719387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21" name="Elipsa 20">
                <a:extLst>
                  <a:ext uri="{FF2B5EF4-FFF2-40B4-BE49-F238E27FC236}">
                    <a16:creationId xmlns:a16="http://schemas.microsoft.com/office/drawing/2014/main" id="{4C80DA08-6CCB-4CCC-B97B-FD01B8D91BD6}"/>
                  </a:ext>
                </a:extLst>
              </p:cNvPr>
              <p:cNvSpPr/>
              <p:nvPr/>
            </p:nvSpPr>
            <p:spPr>
              <a:xfrm>
                <a:off x="3485086" y="4721848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/>
                  <a:t>1</a:t>
                </a:r>
              </a:p>
            </p:txBody>
          </p:sp>
          <p:sp>
            <p:nvSpPr>
              <p:cNvPr id="22" name="Elipsa 21">
                <a:extLst>
                  <a:ext uri="{FF2B5EF4-FFF2-40B4-BE49-F238E27FC236}">
                    <a16:creationId xmlns:a16="http://schemas.microsoft.com/office/drawing/2014/main" id="{15CCB750-608B-4892-B9D5-E800E8D43774}"/>
                  </a:ext>
                </a:extLst>
              </p:cNvPr>
              <p:cNvSpPr/>
              <p:nvPr/>
            </p:nvSpPr>
            <p:spPr>
              <a:xfrm>
                <a:off x="3830318" y="4721848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23" name="Elipsa 22">
                <a:extLst>
                  <a:ext uri="{FF2B5EF4-FFF2-40B4-BE49-F238E27FC236}">
                    <a16:creationId xmlns:a16="http://schemas.microsoft.com/office/drawing/2014/main" id="{DFDD11F9-A473-40CB-90F8-8A3ECE301B19}"/>
                  </a:ext>
                </a:extLst>
              </p:cNvPr>
              <p:cNvSpPr/>
              <p:nvPr/>
            </p:nvSpPr>
            <p:spPr>
              <a:xfrm>
                <a:off x="4178481" y="4721848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</p:grpSp>
      </p:grpSp>
      <p:sp>
        <p:nvSpPr>
          <p:cNvPr id="24" name="Elipsa 23">
            <a:extLst>
              <a:ext uri="{FF2B5EF4-FFF2-40B4-BE49-F238E27FC236}">
                <a16:creationId xmlns:a16="http://schemas.microsoft.com/office/drawing/2014/main" id="{4EB45C7F-A2FA-4773-9489-BF35719838DE}"/>
              </a:ext>
            </a:extLst>
          </p:cNvPr>
          <p:cNvSpPr/>
          <p:nvPr/>
        </p:nvSpPr>
        <p:spPr>
          <a:xfrm>
            <a:off x="6286632" y="3462212"/>
            <a:ext cx="345232" cy="30791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5" name="Elipsa 24">
            <a:extLst>
              <a:ext uri="{FF2B5EF4-FFF2-40B4-BE49-F238E27FC236}">
                <a16:creationId xmlns:a16="http://schemas.microsoft.com/office/drawing/2014/main" id="{9803BA4C-6DB3-4089-9EDD-5DE5FC6A0487}"/>
              </a:ext>
            </a:extLst>
          </p:cNvPr>
          <p:cNvSpPr/>
          <p:nvPr/>
        </p:nvSpPr>
        <p:spPr>
          <a:xfrm>
            <a:off x="6639492" y="3462212"/>
            <a:ext cx="345232" cy="30791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6" name="Elipsa 25">
            <a:extLst>
              <a:ext uri="{FF2B5EF4-FFF2-40B4-BE49-F238E27FC236}">
                <a16:creationId xmlns:a16="http://schemas.microsoft.com/office/drawing/2014/main" id="{DBEA3577-59A4-4B8A-93B8-127166E5FCA0}"/>
              </a:ext>
            </a:extLst>
          </p:cNvPr>
          <p:cNvSpPr/>
          <p:nvPr/>
        </p:nvSpPr>
        <p:spPr>
          <a:xfrm>
            <a:off x="6984724" y="3462212"/>
            <a:ext cx="345232" cy="30791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7" name="Elipsa 26">
            <a:extLst>
              <a:ext uri="{FF2B5EF4-FFF2-40B4-BE49-F238E27FC236}">
                <a16:creationId xmlns:a16="http://schemas.microsoft.com/office/drawing/2014/main" id="{29EB5555-0DE2-4E16-A0B7-5B4FA68DC444}"/>
              </a:ext>
            </a:extLst>
          </p:cNvPr>
          <p:cNvSpPr/>
          <p:nvPr/>
        </p:nvSpPr>
        <p:spPr>
          <a:xfrm>
            <a:off x="7347684" y="3464673"/>
            <a:ext cx="345232" cy="30791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8" name="Elipsa 27">
            <a:extLst>
              <a:ext uri="{FF2B5EF4-FFF2-40B4-BE49-F238E27FC236}">
                <a16:creationId xmlns:a16="http://schemas.microsoft.com/office/drawing/2014/main" id="{1B6451BF-064E-40B7-935D-6D0E9E7C5633}"/>
              </a:ext>
            </a:extLst>
          </p:cNvPr>
          <p:cNvSpPr/>
          <p:nvPr/>
        </p:nvSpPr>
        <p:spPr>
          <a:xfrm>
            <a:off x="7729499" y="3462212"/>
            <a:ext cx="345232" cy="30791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9" name="Elipsa 28">
            <a:extLst>
              <a:ext uri="{FF2B5EF4-FFF2-40B4-BE49-F238E27FC236}">
                <a16:creationId xmlns:a16="http://schemas.microsoft.com/office/drawing/2014/main" id="{78540922-016E-42F0-AE04-26D00B7265D8}"/>
              </a:ext>
            </a:extLst>
          </p:cNvPr>
          <p:cNvSpPr/>
          <p:nvPr/>
        </p:nvSpPr>
        <p:spPr>
          <a:xfrm>
            <a:off x="8102706" y="3464673"/>
            <a:ext cx="345232" cy="30791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0" name="Elipsa 29">
            <a:extLst>
              <a:ext uri="{FF2B5EF4-FFF2-40B4-BE49-F238E27FC236}">
                <a16:creationId xmlns:a16="http://schemas.microsoft.com/office/drawing/2014/main" id="{FF217394-2D31-4A7E-AB0C-99630DBDDBCE}"/>
              </a:ext>
            </a:extLst>
          </p:cNvPr>
          <p:cNvSpPr/>
          <p:nvPr/>
        </p:nvSpPr>
        <p:spPr>
          <a:xfrm>
            <a:off x="8491586" y="3464673"/>
            <a:ext cx="345232" cy="30791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1" name="Elipsa 30">
            <a:extLst>
              <a:ext uri="{FF2B5EF4-FFF2-40B4-BE49-F238E27FC236}">
                <a16:creationId xmlns:a16="http://schemas.microsoft.com/office/drawing/2014/main" id="{97427012-4EC3-4116-A920-F10A48CCA95E}"/>
              </a:ext>
            </a:extLst>
          </p:cNvPr>
          <p:cNvSpPr/>
          <p:nvPr/>
        </p:nvSpPr>
        <p:spPr>
          <a:xfrm>
            <a:off x="8892769" y="3464673"/>
            <a:ext cx="345232" cy="30791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2" name="Strelica: desno 27">
            <a:extLst>
              <a:ext uri="{FF2B5EF4-FFF2-40B4-BE49-F238E27FC236}">
                <a16:creationId xmlns:a16="http://schemas.microsoft.com/office/drawing/2014/main" id="{98B3F7DB-3E17-47C5-B5A6-6197B9D27793}"/>
              </a:ext>
            </a:extLst>
          </p:cNvPr>
          <p:cNvSpPr/>
          <p:nvPr/>
        </p:nvSpPr>
        <p:spPr>
          <a:xfrm>
            <a:off x="4950209" y="3224506"/>
            <a:ext cx="933953" cy="76264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662" y="4766517"/>
            <a:ext cx="2081225" cy="1463476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5" name="TekstniOkvir 4"/>
          <p:cNvSpPr txBox="1"/>
          <p:nvPr/>
        </p:nvSpPr>
        <p:spPr>
          <a:xfrm>
            <a:off x="4154503" y="5048210"/>
            <a:ext cx="3335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Koji priključak je prikazan na slici?</a:t>
            </a:r>
            <a:endParaRPr lang="en-US" dirty="0"/>
          </a:p>
        </p:txBody>
      </p:sp>
      <p:sp>
        <p:nvSpPr>
          <p:cNvPr id="6" name="TekstniOkvir 5"/>
          <p:cNvSpPr txBox="1"/>
          <p:nvPr/>
        </p:nvSpPr>
        <p:spPr>
          <a:xfrm>
            <a:off x="2049990" y="4863544"/>
            <a:ext cx="603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/>
              <a:t>VGA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89761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Paralelni prijenos podataka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0922"/>
            <a:ext cx="9564078" cy="1400952"/>
          </a:xfrm>
        </p:spPr>
        <p:txBody>
          <a:bodyPr>
            <a:normAutofit/>
          </a:bodyPr>
          <a:lstStyle/>
          <a:p>
            <a:r>
              <a:rPr lang="hr-HR" sz="2600" dirty="0"/>
              <a:t>istovremeni prijenos više bitova</a:t>
            </a:r>
          </a:p>
          <a:p>
            <a:r>
              <a:rPr lang="hr-HR" sz="2600" dirty="0"/>
              <a:t>u odnosu na slijedni prijenos podataka brzina mu je znatno veća ali je manje siguran i precizan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5155" y="3438842"/>
            <a:ext cx="1933575" cy="1952625"/>
          </a:xfrm>
          <a:prstGeom prst="rect">
            <a:avLst/>
          </a:prstGeom>
          <a:ln>
            <a:solidFill>
              <a:srgbClr val="FF0000"/>
            </a:solidFill>
          </a:ln>
        </p:spPr>
      </p:pic>
      <p:grpSp>
        <p:nvGrpSpPr>
          <p:cNvPr id="130" name="Grupa 129">
            <a:extLst>
              <a:ext uri="{FF2B5EF4-FFF2-40B4-BE49-F238E27FC236}">
                <a16:creationId xmlns:a16="http://schemas.microsoft.com/office/drawing/2014/main" id="{83FE3BF5-BDF0-4426-A0F0-969E97980FBF}"/>
              </a:ext>
            </a:extLst>
          </p:cNvPr>
          <p:cNvGrpSpPr/>
          <p:nvPr/>
        </p:nvGrpSpPr>
        <p:grpSpPr>
          <a:xfrm>
            <a:off x="3069150" y="3180806"/>
            <a:ext cx="3415003" cy="1059024"/>
            <a:chOff x="1455575" y="4254759"/>
            <a:chExt cx="3256383" cy="914400"/>
          </a:xfrm>
        </p:grpSpPr>
        <p:sp>
          <p:nvSpPr>
            <p:cNvPr id="131" name="Dijagram toka: Izmjenična obrada 130">
              <a:extLst>
                <a:ext uri="{FF2B5EF4-FFF2-40B4-BE49-F238E27FC236}">
                  <a16:creationId xmlns:a16="http://schemas.microsoft.com/office/drawing/2014/main" id="{0398E80F-B957-4ED1-9813-DB3EFA9CA3F8}"/>
                </a:ext>
              </a:extLst>
            </p:cNvPr>
            <p:cNvSpPr/>
            <p:nvPr/>
          </p:nvSpPr>
          <p:spPr>
            <a:xfrm>
              <a:off x="1455575" y="4254759"/>
              <a:ext cx="3256383" cy="914400"/>
            </a:xfrm>
            <a:prstGeom prst="flowChartAlternateProcess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hr-HR" dirty="0"/>
                <a:t>IZLAZ RAČUNALA</a:t>
              </a:r>
            </a:p>
          </p:txBody>
        </p:sp>
        <p:grpSp>
          <p:nvGrpSpPr>
            <p:cNvPr id="132" name="Grupa 131">
              <a:extLst>
                <a:ext uri="{FF2B5EF4-FFF2-40B4-BE49-F238E27FC236}">
                  <a16:creationId xmlns:a16="http://schemas.microsoft.com/office/drawing/2014/main" id="{199A6E94-12B2-4D8A-97BB-78320C0CF6B5}"/>
                </a:ext>
              </a:extLst>
            </p:cNvPr>
            <p:cNvGrpSpPr/>
            <p:nvPr/>
          </p:nvGrpSpPr>
          <p:grpSpPr>
            <a:xfrm>
              <a:off x="1725805" y="4811747"/>
              <a:ext cx="2797908" cy="310371"/>
              <a:chOff x="1725805" y="4811747"/>
              <a:chExt cx="2797908" cy="310371"/>
            </a:xfrm>
          </p:grpSpPr>
          <p:sp>
            <p:nvSpPr>
              <p:cNvPr id="133" name="Elipsa 132">
                <a:extLst>
                  <a:ext uri="{FF2B5EF4-FFF2-40B4-BE49-F238E27FC236}">
                    <a16:creationId xmlns:a16="http://schemas.microsoft.com/office/drawing/2014/main" id="{953228D1-57CA-4012-B923-A80BD82EEF66}"/>
                  </a:ext>
                </a:extLst>
              </p:cNvPr>
              <p:cNvSpPr/>
              <p:nvPr/>
            </p:nvSpPr>
            <p:spPr>
              <a:xfrm>
                <a:off x="1725805" y="4811747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/>
                  <a:t>1</a:t>
                </a:r>
              </a:p>
            </p:txBody>
          </p:sp>
          <p:sp>
            <p:nvSpPr>
              <p:cNvPr id="134" name="Elipsa 133">
                <a:extLst>
                  <a:ext uri="{FF2B5EF4-FFF2-40B4-BE49-F238E27FC236}">
                    <a16:creationId xmlns:a16="http://schemas.microsoft.com/office/drawing/2014/main" id="{7F36196C-D136-48E2-9DC9-A1A2897C2B52}"/>
                  </a:ext>
                </a:extLst>
              </p:cNvPr>
              <p:cNvSpPr/>
              <p:nvPr/>
            </p:nvSpPr>
            <p:spPr>
              <a:xfrm>
                <a:off x="2078665" y="4811747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/>
                  <a:t>1</a:t>
                </a:r>
              </a:p>
            </p:txBody>
          </p:sp>
          <p:sp>
            <p:nvSpPr>
              <p:cNvPr id="135" name="Elipsa 134">
                <a:extLst>
                  <a:ext uri="{FF2B5EF4-FFF2-40B4-BE49-F238E27FC236}">
                    <a16:creationId xmlns:a16="http://schemas.microsoft.com/office/drawing/2014/main" id="{C5CFE218-5859-4D5B-AAB5-61D99605AB08}"/>
                  </a:ext>
                </a:extLst>
              </p:cNvPr>
              <p:cNvSpPr/>
              <p:nvPr/>
            </p:nvSpPr>
            <p:spPr>
              <a:xfrm>
                <a:off x="2423897" y="4811747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136" name="Elipsa 135">
                <a:extLst>
                  <a:ext uri="{FF2B5EF4-FFF2-40B4-BE49-F238E27FC236}">
                    <a16:creationId xmlns:a16="http://schemas.microsoft.com/office/drawing/2014/main" id="{0734D708-9A48-439A-938E-B920EAE3F67B}"/>
                  </a:ext>
                </a:extLst>
              </p:cNvPr>
              <p:cNvSpPr/>
              <p:nvPr/>
            </p:nvSpPr>
            <p:spPr>
              <a:xfrm>
                <a:off x="2786994" y="4811747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/>
                  <a:t>1</a:t>
                </a:r>
              </a:p>
            </p:txBody>
          </p:sp>
          <p:sp>
            <p:nvSpPr>
              <p:cNvPr id="137" name="Elipsa 136">
                <a:extLst>
                  <a:ext uri="{FF2B5EF4-FFF2-40B4-BE49-F238E27FC236}">
                    <a16:creationId xmlns:a16="http://schemas.microsoft.com/office/drawing/2014/main" id="{8442FCA7-090F-41ED-90DE-C1C93388CF31}"/>
                  </a:ext>
                </a:extLst>
              </p:cNvPr>
              <p:cNvSpPr/>
              <p:nvPr/>
            </p:nvSpPr>
            <p:spPr>
              <a:xfrm>
                <a:off x="3121989" y="4811747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138" name="Elipsa 137">
                <a:extLst>
                  <a:ext uri="{FF2B5EF4-FFF2-40B4-BE49-F238E27FC236}">
                    <a16:creationId xmlns:a16="http://schemas.microsoft.com/office/drawing/2014/main" id="{57A5CF6F-9421-4023-9B49-24EE66F32320}"/>
                  </a:ext>
                </a:extLst>
              </p:cNvPr>
              <p:cNvSpPr/>
              <p:nvPr/>
            </p:nvSpPr>
            <p:spPr>
              <a:xfrm>
                <a:off x="3485086" y="4814208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/>
                  <a:t>1</a:t>
                </a:r>
              </a:p>
            </p:txBody>
          </p:sp>
          <p:sp>
            <p:nvSpPr>
              <p:cNvPr id="139" name="Elipsa 138">
                <a:extLst>
                  <a:ext uri="{FF2B5EF4-FFF2-40B4-BE49-F238E27FC236}">
                    <a16:creationId xmlns:a16="http://schemas.microsoft.com/office/drawing/2014/main" id="{93DB959C-C195-441F-921B-F226777E62D4}"/>
                  </a:ext>
                </a:extLst>
              </p:cNvPr>
              <p:cNvSpPr/>
              <p:nvPr/>
            </p:nvSpPr>
            <p:spPr>
              <a:xfrm>
                <a:off x="3830318" y="4814208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140" name="Elipsa 139">
                <a:extLst>
                  <a:ext uri="{FF2B5EF4-FFF2-40B4-BE49-F238E27FC236}">
                    <a16:creationId xmlns:a16="http://schemas.microsoft.com/office/drawing/2014/main" id="{FCDE1019-49D8-41C7-92EF-410DE0CA08E5}"/>
                  </a:ext>
                </a:extLst>
              </p:cNvPr>
              <p:cNvSpPr/>
              <p:nvPr/>
            </p:nvSpPr>
            <p:spPr>
              <a:xfrm>
                <a:off x="4178481" y="4814208"/>
                <a:ext cx="345232" cy="307910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</p:grpSp>
      </p:grpSp>
      <p:sp>
        <p:nvSpPr>
          <p:cNvPr id="141" name="Dijagram toka: Izmjenična obrada 140">
            <a:extLst>
              <a:ext uri="{FF2B5EF4-FFF2-40B4-BE49-F238E27FC236}">
                <a16:creationId xmlns:a16="http://schemas.microsoft.com/office/drawing/2014/main" id="{D8D0365A-93AC-40C0-9CEE-D7B721619F48}"/>
              </a:ext>
            </a:extLst>
          </p:cNvPr>
          <p:cNvSpPr/>
          <p:nvPr/>
        </p:nvSpPr>
        <p:spPr>
          <a:xfrm>
            <a:off x="3069149" y="5081918"/>
            <a:ext cx="3415003" cy="1059024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hr-HR" dirty="0"/>
              <a:t>VANJSKA JEDINICA RAČUNALA</a:t>
            </a:r>
          </a:p>
        </p:txBody>
      </p:sp>
      <p:grpSp>
        <p:nvGrpSpPr>
          <p:cNvPr id="142" name="Grupa 141">
            <a:extLst>
              <a:ext uri="{FF2B5EF4-FFF2-40B4-BE49-F238E27FC236}">
                <a16:creationId xmlns:a16="http://schemas.microsoft.com/office/drawing/2014/main" id="{C41E9626-6507-47E3-9091-23C1A5EFD561}"/>
              </a:ext>
            </a:extLst>
          </p:cNvPr>
          <p:cNvGrpSpPr/>
          <p:nvPr/>
        </p:nvGrpSpPr>
        <p:grpSpPr>
          <a:xfrm>
            <a:off x="3352542" y="5727001"/>
            <a:ext cx="2934195" cy="359460"/>
            <a:chOff x="1725805" y="4811747"/>
            <a:chExt cx="2797908" cy="310371"/>
          </a:xfrm>
        </p:grpSpPr>
        <p:sp>
          <p:nvSpPr>
            <p:cNvPr id="143" name="Elipsa 142">
              <a:extLst>
                <a:ext uri="{FF2B5EF4-FFF2-40B4-BE49-F238E27FC236}">
                  <a16:creationId xmlns:a16="http://schemas.microsoft.com/office/drawing/2014/main" id="{97E438CA-3630-4244-ADD3-5E330A2E2540}"/>
                </a:ext>
              </a:extLst>
            </p:cNvPr>
            <p:cNvSpPr/>
            <p:nvPr/>
          </p:nvSpPr>
          <p:spPr>
            <a:xfrm>
              <a:off x="1725805" y="4811747"/>
              <a:ext cx="345232" cy="30791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r-HR" dirty="0"/>
                <a:t>1</a:t>
              </a:r>
            </a:p>
          </p:txBody>
        </p:sp>
        <p:sp>
          <p:nvSpPr>
            <p:cNvPr id="144" name="Elipsa 143">
              <a:extLst>
                <a:ext uri="{FF2B5EF4-FFF2-40B4-BE49-F238E27FC236}">
                  <a16:creationId xmlns:a16="http://schemas.microsoft.com/office/drawing/2014/main" id="{E12EF002-B820-4C03-8133-068A9F3B1570}"/>
                </a:ext>
              </a:extLst>
            </p:cNvPr>
            <p:cNvSpPr/>
            <p:nvPr/>
          </p:nvSpPr>
          <p:spPr>
            <a:xfrm>
              <a:off x="2078665" y="4811747"/>
              <a:ext cx="345232" cy="30791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r-HR" dirty="0"/>
                <a:t>1</a:t>
              </a:r>
            </a:p>
          </p:txBody>
        </p:sp>
        <p:sp>
          <p:nvSpPr>
            <p:cNvPr id="145" name="Elipsa 144">
              <a:extLst>
                <a:ext uri="{FF2B5EF4-FFF2-40B4-BE49-F238E27FC236}">
                  <a16:creationId xmlns:a16="http://schemas.microsoft.com/office/drawing/2014/main" id="{C5ADA1AC-B3FE-428B-AE32-977AE15F08C2}"/>
                </a:ext>
              </a:extLst>
            </p:cNvPr>
            <p:cNvSpPr/>
            <p:nvPr/>
          </p:nvSpPr>
          <p:spPr>
            <a:xfrm>
              <a:off x="2423897" y="4811747"/>
              <a:ext cx="345232" cy="30791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46" name="Elipsa 145">
              <a:extLst>
                <a:ext uri="{FF2B5EF4-FFF2-40B4-BE49-F238E27FC236}">
                  <a16:creationId xmlns:a16="http://schemas.microsoft.com/office/drawing/2014/main" id="{507DBAB7-A69A-47A7-9721-A559ADF142D0}"/>
                </a:ext>
              </a:extLst>
            </p:cNvPr>
            <p:cNvSpPr/>
            <p:nvPr/>
          </p:nvSpPr>
          <p:spPr>
            <a:xfrm>
              <a:off x="2786994" y="4811747"/>
              <a:ext cx="345232" cy="30791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r-HR" dirty="0"/>
                <a:t>1</a:t>
              </a:r>
            </a:p>
          </p:txBody>
        </p:sp>
        <p:sp>
          <p:nvSpPr>
            <p:cNvPr id="147" name="Elipsa 146">
              <a:extLst>
                <a:ext uri="{FF2B5EF4-FFF2-40B4-BE49-F238E27FC236}">
                  <a16:creationId xmlns:a16="http://schemas.microsoft.com/office/drawing/2014/main" id="{92DA0046-424A-4CEC-9A23-0169FB7EDA77}"/>
                </a:ext>
              </a:extLst>
            </p:cNvPr>
            <p:cNvSpPr/>
            <p:nvPr/>
          </p:nvSpPr>
          <p:spPr>
            <a:xfrm>
              <a:off x="3121989" y="4811747"/>
              <a:ext cx="345232" cy="30791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48" name="Elipsa 147">
              <a:extLst>
                <a:ext uri="{FF2B5EF4-FFF2-40B4-BE49-F238E27FC236}">
                  <a16:creationId xmlns:a16="http://schemas.microsoft.com/office/drawing/2014/main" id="{B2AE34DC-30CC-4560-9554-B67F9A39B9BA}"/>
                </a:ext>
              </a:extLst>
            </p:cNvPr>
            <p:cNvSpPr/>
            <p:nvPr/>
          </p:nvSpPr>
          <p:spPr>
            <a:xfrm>
              <a:off x="3485086" y="4814208"/>
              <a:ext cx="345232" cy="30791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hr-HR" dirty="0"/>
                <a:t>1</a:t>
              </a:r>
            </a:p>
          </p:txBody>
        </p:sp>
        <p:sp>
          <p:nvSpPr>
            <p:cNvPr id="149" name="Elipsa 148">
              <a:extLst>
                <a:ext uri="{FF2B5EF4-FFF2-40B4-BE49-F238E27FC236}">
                  <a16:creationId xmlns:a16="http://schemas.microsoft.com/office/drawing/2014/main" id="{01EAE4D9-BA14-48AD-AFCC-3C121F475667}"/>
                </a:ext>
              </a:extLst>
            </p:cNvPr>
            <p:cNvSpPr/>
            <p:nvPr/>
          </p:nvSpPr>
          <p:spPr>
            <a:xfrm>
              <a:off x="3830318" y="4814208"/>
              <a:ext cx="345232" cy="30791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50" name="Elipsa 149">
              <a:extLst>
                <a:ext uri="{FF2B5EF4-FFF2-40B4-BE49-F238E27FC236}">
                  <a16:creationId xmlns:a16="http://schemas.microsoft.com/office/drawing/2014/main" id="{B82334AD-CB9D-4905-893D-DE50B225AF4E}"/>
                </a:ext>
              </a:extLst>
            </p:cNvPr>
            <p:cNvSpPr/>
            <p:nvPr/>
          </p:nvSpPr>
          <p:spPr>
            <a:xfrm>
              <a:off x="4178481" y="4814208"/>
              <a:ext cx="345232" cy="30791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grpSp>
        <p:nvGrpSpPr>
          <p:cNvPr id="151" name="Grupa 150">
            <a:extLst>
              <a:ext uri="{FF2B5EF4-FFF2-40B4-BE49-F238E27FC236}">
                <a16:creationId xmlns:a16="http://schemas.microsoft.com/office/drawing/2014/main" id="{6D8C3EAA-E0D1-408B-BFA2-B48DEDD91F9E}"/>
              </a:ext>
            </a:extLst>
          </p:cNvPr>
          <p:cNvGrpSpPr/>
          <p:nvPr/>
        </p:nvGrpSpPr>
        <p:grpSpPr>
          <a:xfrm>
            <a:off x="3533566" y="4239830"/>
            <a:ext cx="2572147" cy="335903"/>
            <a:chOff x="2610457" y="4030824"/>
            <a:chExt cx="2572147" cy="335903"/>
          </a:xfrm>
        </p:grpSpPr>
        <p:cxnSp>
          <p:nvCxnSpPr>
            <p:cNvPr id="152" name="Ravni poveznik sa strelicom 151">
              <a:extLst>
                <a:ext uri="{FF2B5EF4-FFF2-40B4-BE49-F238E27FC236}">
                  <a16:creationId xmlns:a16="http://schemas.microsoft.com/office/drawing/2014/main" id="{505E60E4-56AC-4AB3-9103-210829E78611}"/>
                </a:ext>
              </a:extLst>
            </p:cNvPr>
            <p:cNvCxnSpPr>
              <a:cxnSpLocks/>
            </p:cNvCxnSpPr>
            <p:nvPr/>
          </p:nvCxnSpPr>
          <p:spPr>
            <a:xfrm>
              <a:off x="2610457" y="4030824"/>
              <a:ext cx="0" cy="33590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3" name="Grupa 152">
              <a:extLst>
                <a:ext uri="{FF2B5EF4-FFF2-40B4-BE49-F238E27FC236}">
                  <a16:creationId xmlns:a16="http://schemas.microsoft.com/office/drawing/2014/main" id="{19320E55-F64A-43E8-9DEF-2EFFE91D35E7}"/>
                </a:ext>
              </a:extLst>
            </p:cNvPr>
            <p:cNvGrpSpPr/>
            <p:nvPr/>
          </p:nvGrpSpPr>
          <p:grpSpPr>
            <a:xfrm>
              <a:off x="2980505" y="4030824"/>
              <a:ext cx="2202099" cy="335903"/>
              <a:chOff x="2980505" y="4030824"/>
              <a:chExt cx="2202099" cy="335903"/>
            </a:xfrm>
          </p:grpSpPr>
          <p:cxnSp>
            <p:nvCxnSpPr>
              <p:cNvPr id="154" name="Ravni poveznik sa strelicom 153">
                <a:extLst>
                  <a:ext uri="{FF2B5EF4-FFF2-40B4-BE49-F238E27FC236}">
                    <a16:creationId xmlns:a16="http://schemas.microsoft.com/office/drawing/2014/main" id="{F7ED05C2-BC8A-4249-8506-B188446E4A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980505" y="4030824"/>
                <a:ext cx="0" cy="33590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Ravni poveznik sa strelicom 154">
                <a:extLst>
                  <a:ext uri="{FF2B5EF4-FFF2-40B4-BE49-F238E27FC236}">
                    <a16:creationId xmlns:a16="http://schemas.microsoft.com/office/drawing/2014/main" id="{AB058678-61AA-4216-868D-4CC7A80090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2553" y="4030824"/>
                <a:ext cx="0" cy="33590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Ravni poveznik sa strelicom 155">
                <a:extLst>
                  <a:ext uri="{FF2B5EF4-FFF2-40B4-BE49-F238E27FC236}">
                    <a16:creationId xmlns:a16="http://schemas.microsoft.com/office/drawing/2014/main" id="{8DC267DF-2E28-48D8-BA40-1F29B7F5B4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96341" y="4030824"/>
                <a:ext cx="0" cy="33590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Ravni poveznik sa strelicom 156">
                <a:extLst>
                  <a:ext uri="{FF2B5EF4-FFF2-40B4-BE49-F238E27FC236}">
                    <a16:creationId xmlns:a16="http://schemas.microsoft.com/office/drawing/2014/main" id="{C571FB8D-5674-46C2-B712-DDD34459D85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093028" y="4053761"/>
                <a:ext cx="1279" cy="31296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Ravni poveznik sa strelicom 157">
                <a:extLst>
                  <a:ext uri="{FF2B5EF4-FFF2-40B4-BE49-F238E27FC236}">
                    <a16:creationId xmlns:a16="http://schemas.microsoft.com/office/drawing/2014/main" id="{C3A1B4A9-A6F7-4E7E-9C0C-8655A18415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37768" y="4030824"/>
                <a:ext cx="12312" cy="33590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Ravni poveznik sa strelicom 158">
                <a:extLst>
                  <a:ext uri="{FF2B5EF4-FFF2-40B4-BE49-F238E27FC236}">
                    <a16:creationId xmlns:a16="http://schemas.microsoft.com/office/drawing/2014/main" id="{B75C40BF-7D03-4E02-8CB0-C7CD49684F3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798422" y="4030824"/>
                <a:ext cx="1395" cy="33590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Ravni poveznik sa strelicom 159">
                <a:extLst>
                  <a:ext uri="{FF2B5EF4-FFF2-40B4-BE49-F238E27FC236}">
                    <a16:creationId xmlns:a16="http://schemas.microsoft.com/office/drawing/2014/main" id="{579CD210-6440-4FCC-BB4C-90EB66E1E40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172891" y="4030824"/>
                <a:ext cx="9713" cy="33590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484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0.00065 0.08797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4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Univerzalna serijska sabirnica (USB)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0922"/>
            <a:ext cx="9564078" cy="1278586"/>
          </a:xfrm>
        </p:spPr>
        <p:txBody>
          <a:bodyPr>
            <a:normAutofit lnSpcReduction="10000"/>
          </a:bodyPr>
          <a:lstStyle/>
          <a:p>
            <a:r>
              <a:rPr lang="hr-HR" dirty="0"/>
              <a:t>Podatci se razmjenjuju slijedno ali velikom brzinom</a:t>
            </a:r>
          </a:p>
          <a:p>
            <a:r>
              <a:rPr lang="hr-HR" dirty="0"/>
              <a:t>Omogućava automatsko prepoznavanje priključenih uređaja (</a:t>
            </a:r>
            <a:r>
              <a:rPr lang="hr-HR" i="1" dirty="0"/>
              <a:t>Plug </a:t>
            </a:r>
            <a:r>
              <a:rPr lang="hr-HR" i="1" dirty="0" err="1"/>
              <a:t>and</a:t>
            </a:r>
            <a:r>
              <a:rPr lang="hr-HR" i="1" dirty="0"/>
              <a:t> </a:t>
            </a:r>
            <a:r>
              <a:rPr lang="hr-HR" i="1" dirty="0" err="1"/>
              <a:t>Play</a:t>
            </a:r>
            <a:r>
              <a:rPr lang="hr-HR" dirty="0"/>
              <a:t>)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2539" y="3103652"/>
            <a:ext cx="2343150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17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 txBox="1">
            <a:spLocks/>
          </p:cNvSpPr>
          <p:nvPr/>
        </p:nvSpPr>
        <p:spPr>
          <a:xfrm>
            <a:off x="838199" y="194348"/>
            <a:ext cx="10515600" cy="96801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/>
              <a:t>Provjerite svoje znanje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1071154" y="1463040"/>
            <a:ext cx="1076852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r-HR" sz="2400" dirty="0"/>
              <a:t>Opiši arhitekturu računala.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/>
              <a:t>Kako su podatci prikazani u računalu?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/>
              <a:t>Nabroji nekoliko vanjskih jedinica.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/>
              <a:t>U kakve veličine podatci moraju biti pretvoreni prilikom slanja na vanjske jedinice?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/>
              <a:t>Opiši slijedni način prijenosa podataka.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/>
              <a:t>Opiši paralelni prijenos podataka.</a:t>
            </a:r>
          </a:p>
          <a:p>
            <a:pPr marL="342900" indent="-342900">
              <a:buFont typeface="+mj-lt"/>
              <a:buAutoNum type="arabicPeriod"/>
            </a:pPr>
            <a:r>
              <a:rPr lang="hr-HR" sz="2400" dirty="0"/>
              <a:t>Koji prijenos podataka se najčešće upotrebljava i zašto?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9191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3D304D-4E5E-48E4-9C9A-8FF37DDFD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Aktivnosti za učenike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6AB541-67BD-49A2-80D9-1F27E83B52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/>
              <a:t>Radna bilježnica (str. 8 -9)</a:t>
            </a:r>
          </a:p>
          <a:p>
            <a:r>
              <a:rPr lang="hr-HR" dirty="0">
                <a:hlinkClick r:id="rId2"/>
              </a:rPr>
              <a:t>E-sfera</a:t>
            </a:r>
            <a:r>
              <a:rPr lang="hr-HR" dirty="0">
                <a:hlinkClick r:id="rId3"/>
              </a:rPr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116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</Words>
  <Application>Microsoft Office PowerPoint</Application>
  <PresentationFormat>Široki zaslon</PresentationFormat>
  <Paragraphs>65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1.2. Slijedni i usporedni prijenosi podataka u računalu</vt:lpstr>
      <vt:lpstr>Arhitektura računala</vt:lpstr>
      <vt:lpstr>Prijenos podataka između središnje jedinice i vanjskih uređaja</vt:lpstr>
      <vt:lpstr>Slijedni prijenos podataka</vt:lpstr>
      <vt:lpstr>Paralelni prijenos podataka</vt:lpstr>
      <vt:lpstr>Univerzalna serijska sabirnica (USB)</vt:lpstr>
      <vt:lpstr>PowerPoint prezentacija</vt:lpstr>
      <vt:lpstr>Aktivnosti za učenike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Karlo Žeravica</dc:creator>
  <cp:lastModifiedBy>Ribar I 23</cp:lastModifiedBy>
  <cp:revision>58</cp:revision>
  <dcterms:created xsi:type="dcterms:W3CDTF">2021-04-08T02:08:44Z</dcterms:created>
  <dcterms:modified xsi:type="dcterms:W3CDTF">2025-10-14T10:02:05Z</dcterms:modified>
</cp:coreProperties>
</file>