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8" r:id="rId8"/>
    <p:sldId id="263" r:id="rId9"/>
    <p:sldId id="264" r:id="rId10"/>
    <p:sldId id="266" r:id="rId11"/>
    <p:sldId id="267" r:id="rId12"/>
    <p:sldId id="269" r:id="rId13"/>
    <p:sldId id="258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362D"/>
    <a:srgbClr val="FD971D"/>
    <a:srgbClr val="A31F26"/>
    <a:srgbClr val="E8B03E"/>
    <a:srgbClr val="DC9027"/>
    <a:srgbClr val="91BACF"/>
    <a:srgbClr val="F2653B"/>
    <a:srgbClr val="F8F8F8"/>
    <a:srgbClr val="005E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10.svg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91BA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A31F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C7362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17" name="Picture 16" descr="Logo&#10;&#10;Description automatically generated">
            <a:extLst>
              <a:ext uri="{FF2B5EF4-FFF2-40B4-BE49-F238E27FC236}">
                <a16:creationId xmlns:a16="http://schemas.microsoft.com/office/drawing/2014/main" id="{695C984F-E31D-4DEE-9345-C4405C27C5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886" y="775855"/>
            <a:ext cx="3896227" cy="2733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91BA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91BA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A31F26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804C15-2671-4AE8-B951-F30EE4482E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4331" y="327089"/>
            <a:ext cx="738874" cy="702536"/>
          </a:xfrm>
          <a:prstGeom prst="rect">
            <a:avLst/>
          </a:prstGeom>
        </p:spPr>
      </p:pic>
      <p:pic>
        <p:nvPicPr>
          <p:cNvPr id="12" name="Picture 11" descr="A picture containing text, vector graphics, clipart&#10;&#10;Description automatically generated">
            <a:extLst>
              <a:ext uri="{FF2B5EF4-FFF2-40B4-BE49-F238E27FC236}">
                <a16:creationId xmlns:a16="http://schemas.microsoft.com/office/drawing/2014/main" id="{A8621E29-BE6F-4011-B3F5-CE77DC0FB32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8754" y="209085"/>
            <a:ext cx="953282" cy="953282"/>
          </a:xfrm>
          <a:prstGeom prst="rect">
            <a:avLst/>
          </a:prstGeom>
        </p:spPr>
      </p:pic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70724050-B31F-4140-8D4A-911609904ED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1136" y="6404488"/>
            <a:ext cx="1491044" cy="35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91BA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91BA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A31F26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B712A94-7275-477E-AD40-60F082347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4331" y="327089"/>
            <a:ext cx="738874" cy="702536"/>
          </a:xfrm>
          <a:prstGeom prst="rect">
            <a:avLst/>
          </a:prstGeom>
        </p:spPr>
      </p:pic>
      <p:pic>
        <p:nvPicPr>
          <p:cNvPr id="16" name="Picture 15" descr="A picture containing text, vector graphics, clipart&#10;&#10;Description automatically generated">
            <a:extLst>
              <a:ext uri="{FF2B5EF4-FFF2-40B4-BE49-F238E27FC236}">
                <a16:creationId xmlns:a16="http://schemas.microsoft.com/office/drawing/2014/main" id="{8241A478-3EC8-4F4F-83C7-B6FC14D4D2D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8754" y="209085"/>
            <a:ext cx="953282" cy="953282"/>
          </a:xfrm>
          <a:prstGeom prst="rect">
            <a:avLst/>
          </a:prstGeom>
        </p:spPr>
      </p:pic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22F2DF2E-A35F-41D7-BEB8-052D756B077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1136" y="6404488"/>
            <a:ext cx="1491044" cy="35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A31F26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958DB6-8856-4FEF-B449-5324C42B77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93633" y="0"/>
            <a:ext cx="55983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A31F26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90476A-A46F-4197-B31D-933E440EAF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55983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91BA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91BA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1B6B8430-5F5F-4D1C-BD41-63D6126455E7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16" y="6334470"/>
            <a:ext cx="1491044" cy="35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3.11.2025.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Alati za uređivanje teksta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Kopiranje i premještanje teksta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488576" y="2279245"/>
            <a:ext cx="6411687" cy="32985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2600" dirty="0" smtClean="0"/>
              <a:t>Tekst i slike koje želimo kopirati ili premjestiti s jednog na drugo mjesto privremeno se pohranjuju u </a:t>
            </a:r>
            <a:r>
              <a:rPr lang="hr-HR" sz="2600" b="1" dirty="0" smtClean="0"/>
              <a:t>međuspremnik</a:t>
            </a:r>
            <a:r>
              <a:rPr lang="hr-HR" sz="2600" dirty="0" smtClean="0"/>
              <a:t>.</a:t>
            </a:r>
          </a:p>
          <a:p>
            <a:pPr marL="0" indent="0">
              <a:buNone/>
            </a:pPr>
            <a:endParaRPr lang="hr-HR" sz="2600" dirty="0"/>
          </a:p>
          <a:p>
            <a:pPr marL="0" indent="0">
              <a:buNone/>
            </a:pPr>
            <a:endParaRPr lang="hr-HR" sz="2600" dirty="0" smtClean="0"/>
          </a:p>
          <a:p>
            <a:pPr marL="0" indent="0">
              <a:buNone/>
            </a:pPr>
            <a:r>
              <a:rPr lang="hr-HR" sz="2600" dirty="0" smtClean="0"/>
              <a:t>Naredbe kopiranja i premještanja nalaze se u grupi naredbi </a:t>
            </a:r>
            <a:r>
              <a:rPr lang="hr-HR" sz="2600" b="1" dirty="0" smtClean="0"/>
              <a:t>Međuspremnik</a:t>
            </a:r>
            <a:r>
              <a:rPr lang="hr-HR" sz="2600" dirty="0" smtClean="0"/>
              <a:t> na kartici </a:t>
            </a:r>
            <a:r>
              <a:rPr lang="hr-HR" sz="2600" b="1" dirty="0" smtClean="0"/>
              <a:t>Polazno</a:t>
            </a:r>
            <a:r>
              <a:rPr lang="hr-HR" sz="2600" dirty="0" smtClean="0"/>
              <a:t>. 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881" y="3015613"/>
            <a:ext cx="3708491" cy="1690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038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Spremanje dokumenta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Dokument u programu Microsoft Word možemo </a:t>
            </a:r>
            <a:r>
              <a:rPr lang="hr-HR" b="1" dirty="0" smtClean="0"/>
              <a:t>spremiti</a:t>
            </a:r>
            <a:r>
              <a:rPr lang="hr-HR" dirty="0" smtClean="0"/>
              <a:t> klikom na karticu </a:t>
            </a:r>
            <a:r>
              <a:rPr lang="hr-HR" b="1" dirty="0" smtClean="0"/>
              <a:t>Datoteka</a:t>
            </a:r>
            <a:r>
              <a:rPr lang="hr-HR" dirty="0" smtClean="0"/>
              <a:t> koja se nalazi u gornjem lijevom kutu prozora odabirom naredbe </a:t>
            </a:r>
            <a:r>
              <a:rPr lang="hr-HR" b="1" dirty="0" smtClean="0"/>
              <a:t>Spremi kao</a:t>
            </a:r>
            <a:r>
              <a:rPr lang="hr-HR" dirty="0" smtClean="0"/>
              <a:t>. </a:t>
            </a:r>
          </a:p>
          <a:p>
            <a:pPr marL="0" indent="0">
              <a:buNone/>
            </a:pPr>
            <a:r>
              <a:rPr lang="hr-HR" dirty="0" smtClean="0"/>
              <a:t>Postupak spremanja: </a:t>
            </a:r>
          </a:p>
          <a:p>
            <a:r>
              <a:rPr lang="hr-HR" dirty="0" smtClean="0"/>
              <a:t>dodijelimo </a:t>
            </a:r>
            <a:r>
              <a:rPr lang="hr-HR" b="1" dirty="0" smtClean="0"/>
              <a:t>naziv</a:t>
            </a:r>
            <a:r>
              <a:rPr lang="hr-HR" dirty="0" smtClean="0"/>
              <a:t> dokumentu</a:t>
            </a:r>
          </a:p>
          <a:p>
            <a:r>
              <a:rPr lang="hr-HR" dirty="0" smtClean="0"/>
              <a:t>odaberemo </a:t>
            </a:r>
            <a:r>
              <a:rPr lang="hr-HR" b="1" dirty="0" smtClean="0"/>
              <a:t>datotečni</a:t>
            </a:r>
            <a:r>
              <a:rPr lang="hr-HR" dirty="0" smtClean="0"/>
              <a:t> </a:t>
            </a:r>
            <a:r>
              <a:rPr lang="hr-HR" b="1" dirty="0" smtClean="0"/>
              <a:t>nastavak</a:t>
            </a:r>
            <a:r>
              <a:rPr lang="hr-HR" dirty="0" smtClean="0"/>
              <a:t> </a:t>
            </a:r>
          </a:p>
          <a:p>
            <a:r>
              <a:rPr lang="hr-HR" dirty="0" smtClean="0"/>
              <a:t>kliknemo na naredbu </a:t>
            </a:r>
            <a:r>
              <a:rPr lang="hr-HR" b="1" dirty="0" smtClean="0"/>
              <a:t>Spremi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2192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29997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Samostalno ili uz pomoć učitelja istražite kako možete </a:t>
            </a:r>
            <a:r>
              <a:rPr lang="hr-HR" b="1" dirty="0" smtClean="0"/>
              <a:t>otvoriti</a:t>
            </a:r>
            <a:r>
              <a:rPr lang="hr-HR" dirty="0" smtClean="0"/>
              <a:t> </a:t>
            </a:r>
            <a:r>
              <a:rPr lang="hr-HR" b="1" dirty="0" smtClean="0"/>
              <a:t>postojeći</a:t>
            </a:r>
            <a:r>
              <a:rPr lang="hr-HR" dirty="0" smtClean="0"/>
              <a:t> </a:t>
            </a:r>
            <a:r>
              <a:rPr lang="hr-HR" b="1" dirty="0" smtClean="0"/>
              <a:t>dokument</a:t>
            </a:r>
            <a:r>
              <a:rPr lang="hr-HR" dirty="0" smtClean="0"/>
              <a:t> napravljen u programu Microsoft Word koristeći naredbu </a:t>
            </a:r>
            <a:r>
              <a:rPr lang="hr-HR" b="1" dirty="0" smtClean="0"/>
              <a:t>Otvori</a:t>
            </a:r>
            <a:r>
              <a:rPr lang="hr-HR" dirty="0" smtClean="0"/>
              <a:t> programa Microsoft Word.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27535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62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Uređivanje i pregledavanje tekstualnih datoteka</a:t>
            </a:r>
            <a:endParaRPr lang="hr-HR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600673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Postoje različiti </a:t>
            </a:r>
            <a:r>
              <a:rPr lang="hr-HR" sz="2600" b="1" dirty="0" smtClean="0"/>
              <a:t>primjenski</a:t>
            </a:r>
            <a:r>
              <a:rPr lang="hr-HR" sz="2600" dirty="0" smtClean="0"/>
              <a:t> </a:t>
            </a:r>
            <a:r>
              <a:rPr lang="hr-HR" sz="2600" b="1" dirty="0" smtClean="0"/>
              <a:t>programi</a:t>
            </a:r>
            <a:r>
              <a:rPr lang="hr-HR" sz="2600" dirty="0" smtClean="0"/>
              <a:t> i </a:t>
            </a:r>
            <a:r>
              <a:rPr lang="hr-HR" sz="2600" b="1" dirty="0" smtClean="0"/>
              <a:t>mrežne usluge </a:t>
            </a:r>
            <a:r>
              <a:rPr lang="hr-HR" sz="2600" dirty="0" smtClean="0"/>
              <a:t>za </a:t>
            </a:r>
            <a:r>
              <a:rPr lang="hr-HR" sz="2600" b="1" dirty="0" smtClean="0"/>
              <a:t>uređivanje</a:t>
            </a:r>
            <a:r>
              <a:rPr lang="hr-HR" sz="2600" dirty="0" smtClean="0"/>
              <a:t> i </a:t>
            </a:r>
            <a:r>
              <a:rPr lang="hr-HR" sz="2600" b="1" dirty="0" smtClean="0"/>
              <a:t>oblikovanje</a:t>
            </a:r>
            <a:r>
              <a:rPr lang="hr-HR" sz="2600" dirty="0" smtClean="0"/>
              <a:t> teksta.</a:t>
            </a:r>
          </a:p>
          <a:p>
            <a:pPr marL="0" indent="0">
              <a:buNone/>
            </a:pPr>
            <a:r>
              <a:rPr lang="hr-HR" sz="2600" dirty="0" smtClean="0"/>
              <a:t>Neki od njih su: </a:t>
            </a:r>
            <a:r>
              <a:rPr lang="hr-HR" sz="2600" i="1" dirty="0" smtClean="0"/>
              <a:t>Word 2016, Office365 Word, OpenOffice.org Writer, Google Docs, Pages, …</a:t>
            </a:r>
          </a:p>
          <a:p>
            <a:pPr marL="0" indent="0">
              <a:buNone/>
            </a:pPr>
            <a:endParaRPr lang="hr-HR" sz="2600" dirty="0"/>
          </a:p>
          <a:p>
            <a:pPr marL="0" indent="0">
              <a:buNone/>
            </a:pPr>
            <a:r>
              <a:rPr lang="hr-HR" sz="2600" b="1" dirty="0" smtClean="0"/>
              <a:t>Programe</a:t>
            </a:r>
            <a:r>
              <a:rPr lang="hr-HR" sz="2600" dirty="0" smtClean="0"/>
              <a:t> je potrebno </a:t>
            </a:r>
            <a:r>
              <a:rPr lang="hr-HR" sz="2600" b="1" dirty="0" smtClean="0"/>
              <a:t>instalirati</a:t>
            </a:r>
            <a:r>
              <a:rPr lang="hr-HR" sz="2600" dirty="0" smtClean="0"/>
              <a:t> na računalo, a </a:t>
            </a:r>
            <a:r>
              <a:rPr lang="hr-HR" sz="2600" b="1" dirty="0" smtClean="0"/>
              <a:t>mrežne</a:t>
            </a:r>
            <a:r>
              <a:rPr lang="hr-HR" sz="2600" dirty="0" smtClean="0"/>
              <a:t> </a:t>
            </a:r>
            <a:r>
              <a:rPr lang="hr-HR" sz="2600" b="1" dirty="0" smtClean="0"/>
              <a:t>usluge</a:t>
            </a:r>
            <a:r>
              <a:rPr lang="hr-HR" sz="2600" dirty="0" smtClean="0"/>
              <a:t> se koriste na mreži s pomoću </a:t>
            </a:r>
            <a:r>
              <a:rPr lang="hr-HR" sz="2600" b="1" dirty="0" smtClean="0"/>
              <a:t>mrežnog</a:t>
            </a:r>
            <a:r>
              <a:rPr lang="hr-HR" sz="2600" dirty="0" smtClean="0"/>
              <a:t> </a:t>
            </a:r>
            <a:r>
              <a:rPr lang="hr-HR" sz="2600" b="1" dirty="0" smtClean="0"/>
              <a:t>preglednika</a:t>
            </a:r>
            <a:r>
              <a:rPr lang="hr-HR" sz="2600" dirty="0" smtClean="0"/>
              <a:t>. 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6210" y="2088423"/>
            <a:ext cx="3027589" cy="3094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Dijeljenje dokumenta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937760" y="1743667"/>
            <a:ext cx="657061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Kad želimo </a:t>
            </a:r>
            <a:r>
              <a:rPr lang="hr-HR" sz="2600" b="1" dirty="0" smtClean="0"/>
              <a:t>podijeliti</a:t>
            </a:r>
            <a:r>
              <a:rPr lang="hr-HR" sz="2600" dirty="0" smtClean="0"/>
              <a:t> dokument s drugima, uobičajeno ga spremamo u obliku </a:t>
            </a:r>
            <a:r>
              <a:rPr lang="hr-HR" sz="2600" b="1" dirty="0" smtClean="0"/>
              <a:t>Portable Document Format </a:t>
            </a:r>
            <a:r>
              <a:rPr lang="hr-HR" sz="2600" dirty="0" smtClean="0"/>
              <a:t>(</a:t>
            </a:r>
            <a:r>
              <a:rPr lang="hr-HR" sz="2600" b="1" dirty="0" smtClean="0"/>
              <a:t>pdf</a:t>
            </a:r>
            <a:r>
              <a:rPr lang="hr-HR" sz="2600" dirty="0" smtClean="0"/>
              <a:t>).</a:t>
            </a:r>
          </a:p>
          <a:p>
            <a:pPr marL="0" indent="0">
              <a:buNone/>
            </a:pPr>
            <a:endParaRPr lang="hr-HR" sz="2600" dirty="0" smtClean="0"/>
          </a:p>
          <a:p>
            <a:pPr marL="0" indent="0">
              <a:buNone/>
            </a:pPr>
            <a:r>
              <a:rPr lang="hr-HR" sz="2600" dirty="0" smtClean="0"/>
              <a:t>Datoteke u ovom obliku moguće je </a:t>
            </a:r>
            <a:r>
              <a:rPr lang="hr-HR" sz="2600" b="1" dirty="0" smtClean="0"/>
              <a:t>samo pregledavati, ali ne i uređivati</a:t>
            </a:r>
            <a:r>
              <a:rPr lang="hr-HR" sz="2600" dirty="0" smtClean="0"/>
              <a:t>. </a:t>
            </a:r>
          </a:p>
          <a:p>
            <a:pPr marL="0" indent="0">
              <a:buNone/>
            </a:pPr>
            <a:endParaRPr lang="hr-HR" sz="2600" dirty="0"/>
          </a:p>
          <a:p>
            <a:pPr marL="0" indent="0">
              <a:buNone/>
            </a:pPr>
            <a:r>
              <a:rPr lang="hr-HR" sz="2600" dirty="0" smtClean="0"/>
              <a:t>Pregledavamo ih u besplatno dostupnim programima kao što su </a:t>
            </a:r>
            <a:r>
              <a:rPr lang="hr-HR" sz="2600" i="1" dirty="0" smtClean="0"/>
              <a:t>Adobe Reader </a:t>
            </a:r>
            <a:r>
              <a:rPr lang="hr-HR" sz="2600" dirty="0" smtClean="0"/>
              <a:t>ili mrežni preglednici. </a:t>
            </a:r>
            <a:endParaRPr lang="hr-HR" sz="2600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6159" y="2735906"/>
            <a:ext cx="2232252" cy="236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259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Microsoft Word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743666"/>
            <a:ext cx="7104018" cy="41738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2600" b="1" dirty="0" smtClean="0"/>
              <a:t>Microsoft Word </a:t>
            </a:r>
            <a:r>
              <a:rPr lang="hr-HR" sz="2600" dirty="0" smtClean="0"/>
              <a:t>program je iz paketa Microsoft Office koji omogućuje pisanje i uređivanje teksta, umetanje slika i gotovih oblika, rad s tablicama i drugo. </a:t>
            </a:r>
          </a:p>
          <a:p>
            <a:pPr marL="0" indent="0">
              <a:buNone/>
            </a:pPr>
            <a:endParaRPr lang="hr-HR" sz="2600" dirty="0"/>
          </a:p>
          <a:p>
            <a:pPr marL="0" indent="0">
              <a:buNone/>
            </a:pPr>
            <a:r>
              <a:rPr lang="hr-HR" sz="2600" dirty="0" smtClean="0"/>
              <a:t>Pokrećemo ga iz izbornika </a:t>
            </a:r>
            <a:r>
              <a:rPr lang="hr-HR" sz="2600" b="1" dirty="0" smtClean="0"/>
              <a:t>Start</a:t>
            </a:r>
            <a:r>
              <a:rPr lang="hr-HR" sz="2600" dirty="0" smtClean="0"/>
              <a:t> lijevim klikom miša na ikonu programa. </a:t>
            </a:r>
          </a:p>
          <a:p>
            <a:pPr marL="0" indent="0">
              <a:buNone/>
            </a:pPr>
            <a:endParaRPr lang="hr-HR" sz="2600" dirty="0"/>
          </a:p>
          <a:p>
            <a:pPr marL="0" indent="0">
              <a:buNone/>
            </a:pPr>
            <a:r>
              <a:rPr lang="hr-HR" sz="2600" dirty="0" smtClean="0"/>
              <a:t>Datoteke nastale u programu Word lako prepoznajemo po ikoni te nastavku naziva datoteke </a:t>
            </a:r>
            <a:r>
              <a:rPr lang="hr-HR" sz="2600" b="1" dirty="0" smtClean="0"/>
              <a:t>.docx</a:t>
            </a:r>
            <a:r>
              <a:rPr lang="hr-HR" sz="2600" dirty="0" smtClean="0"/>
              <a:t>.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0335" y="1939609"/>
            <a:ext cx="1347516" cy="1347516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275" y="4500156"/>
            <a:ext cx="2743193" cy="7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47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t="1002" r="1472" b="2619"/>
          <a:stretch/>
        </p:blipFill>
        <p:spPr>
          <a:xfrm>
            <a:off x="2351314" y="679270"/>
            <a:ext cx="7482929" cy="548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70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Pisanje i oblikovanje teksta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2358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Tekst možemo napisati različitim vrstama pisama te naknadno oblikovati. </a:t>
            </a:r>
          </a:p>
          <a:p>
            <a:pPr marL="0" indent="0">
              <a:buNone/>
            </a:pPr>
            <a:r>
              <a:rPr lang="hr-HR" sz="2600" dirty="0" smtClean="0"/>
              <a:t>Pisanje počinjemo tako da odaberemo vrstu pisma – font i veličinu. </a:t>
            </a:r>
          </a:p>
          <a:p>
            <a:pPr marL="0" indent="0">
              <a:buNone/>
            </a:pPr>
            <a:r>
              <a:rPr lang="hr-HR" sz="2600" dirty="0" smtClean="0"/>
              <a:t>Naredbe za oblikovanje teksta nalaze se u grupi naredbi </a:t>
            </a:r>
            <a:r>
              <a:rPr lang="hr-HR" sz="2600" b="1" dirty="0" smtClean="0"/>
              <a:t>Font</a:t>
            </a:r>
            <a:r>
              <a:rPr lang="hr-HR" sz="2600" dirty="0" smtClean="0"/>
              <a:t> na kartici </a:t>
            </a:r>
            <a:r>
              <a:rPr lang="hr-HR" sz="2600" b="1" dirty="0" smtClean="0"/>
              <a:t>Polazno</a:t>
            </a:r>
            <a:r>
              <a:rPr lang="hr-HR" sz="2600" dirty="0" smtClean="0"/>
              <a:t>. 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b="8462"/>
          <a:stretch/>
        </p:blipFill>
        <p:spPr>
          <a:xfrm>
            <a:off x="3709373" y="3428319"/>
            <a:ext cx="4859861" cy="2306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11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581521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Samostalno istražite mogućnosti oblikovanja teksta.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5175" y="2194560"/>
            <a:ext cx="5159556" cy="398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588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Načini označivanja teksta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4258" y="1402915"/>
            <a:ext cx="7999274" cy="4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883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Kopiranje i premještanje teksta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98564" y="2122491"/>
            <a:ext cx="6411687" cy="3298595"/>
          </a:xfrm>
        </p:spPr>
        <p:txBody>
          <a:bodyPr>
            <a:normAutofit lnSpcReduction="10000"/>
          </a:bodyPr>
          <a:lstStyle/>
          <a:p>
            <a:r>
              <a:rPr lang="hr-HR" sz="2600" b="1" dirty="0" smtClean="0"/>
              <a:t>kopiranje teksta </a:t>
            </a:r>
            <a:r>
              <a:rPr lang="hr-HR" sz="2600" dirty="0" smtClean="0"/>
              <a:t>– označimo tekst, primijenimo naredbu </a:t>
            </a:r>
            <a:r>
              <a:rPr lang="hr-HR" sz="2600" b="1" dirty="0" smtClean="0"/>
              <a:t>Kopiraj</a:t>
            </a:r>
            <a:r>
              <a:rPr lang="hr-HR" sz="2600" dirty="0" smtClean="0"/>
              <a:t>, postavimo pokazivač miša na odredište i odaberemo naredbu </a:t>
            </a:r>
            <a:r>
              <a:rPr lang="hr-HR" sz="2600" b="1" dirty="0" smtClean="0"/>
              <a:t>Zalijepi</a:t>
            </a:r>
          </a:p>
          <a:p>
            <a:pPr marL="0" indent="0">
              <a:buNone/>
            </a:pPr>
            <a:endParaRPr lang="hr-HR" sz="2600" dirty="0" smtClean="0"/>
          </a:p>
          <a:p>
            <a:r>
              <a:rPr lang="hr-HR" sz="2600" b="1" dirty="0" smtClean="0"/>
              <a:t>premještanje teksta</a:t>
            </a:r>
            <a:r>
              <a:rPr lang="hr-HR" sz="2600" dirty="0" smtClean="0"/>
              <a:t> – označimo tekst, primijenimo naredbu </a:t>
            </a:r>
            <a:r>
              <a:rPr lang="hr-HR" sz="2600" b="1" dirty="0" smtClean="0"/>
              <a:t>Izreži</a:t>
            </a:r>
            <a:r>
              <a:rPr lang="hr-HR" sz="2600" dirty="0" smtClean="0"/>
              <a:t>, postavimo pokazivač miša na odredište i odaberemo naredbu </a:t>
            </a:r>
            <a:r>
              <a:rPr lang="hr-HR" sz="2600" b="1" dirty="0" smtClean="0"/>
              <a:t>Zalijepi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t="26193"/>
          <a:stretch/>
        </p:blipFill>
        <p:spPr>
          <a:xfrm>
            <a:off x="8169863" y="1711234"/>
            <a:ext cx="2763748" cy="2741302"/>
          </a:xfrm>
          <a:prstGeom prst="rect">
            <a:avLst/>
          </a:prstGeom>
        </p:spPr>
      </p:pic>
      <p:cxnSp>
        <p:nvCxnSpPr>
          <p:cNvPr id="6" name="Ravni poveznik sa strelicom 5"/>
          <p:cNvCxnSpPr>
            <a:endCxn id="4" idx="2"/>
          </p:cNvCxnSpPr>
          <p:nvPr/>
        </p:nvCxnSpPr>
        <p:spPr>
          <a:xfrm flipV="1">
            <a:off x="9551737" y="4452536"/>
            <a:ext cx="0" cy="589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avokutnik 6"/>
          <p:cNvSpPr/>
          <p:nvPr/>
        </p:nvSpPr>
        <p:spPr>
          <a:xfrm>
            <a:off x="8169863" y="5042263"/>
            <a:ext cx="292362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Tipkovnički prečaci</a:t>
            </a:r>
            <a:endParaRPr lang="hr-H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9080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361</Words>
  <Application>Microsoft Office PowerPoint</Application>
  <PresentationFormat>Široki zaslon</PresentationFormat>
  <Paragraphs>43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Alati za uređivanje teksta</vt:lpstr>
      <vt:lpstr>Uređivanje i pregledavanje tekstualnih datoteka</vt:lpstr>
      <vt:lpstr>Dijeljenje dokumenta</vt:lpstr>
      <vt:lpstr>Microsoft Word</vt:lpstr>
      <vt:lpstr>PowerPoint prezentacija</vt:lpstr>
      <vt:lpstr>Pisanje i oblikovanje teksta</vt:lpstr>
      <vt:lpstr>ZADATAK</vt:lpstr>
      <vt:lpstr>Načini označivanja teksta</vt:lpstr>
      <vt:lpstr>Kopiranje i premještanje teksta</vt:lpstr>
      <vt:lpstr>Kopiranje i premještanje teksta</vt:lpstr>
      <vt:lpstr>Spremanje dokumenta</vt:lpstr>
      <vt:lpstr>ZADATAK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Ribar I 23</cp:lastModifiedBy>
  <cp:revision>14</cp:revision>
  <dcterms:created xsi:type="dcterms:W3CDTF">2021-04-08T02:08:44Z</dcterms:created>
  <dcterms:modified xsi:type="dcterms:W3CDTF">2025-11-03T08:27:43Z</dcterms:modified>
</cp:coreProperties>
</file>