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59" r:id="rId5"/>
    <p:sldId id="271" r:id="rId6"/>
    <p:sldId id="260" r:id="rId7"/>
    <p:sldId id="272" r:id="rId8"/>
    <p:sldId id="261" r:id="rId9"/>
    <p:sldId id="273" r:id="rId10"/>
    <p:sldId id="262" r:id="rId11"/>
    <p:sldId id="274" r:id="rId12"/>
    <p:sldId id="263" r:id="rId13"/>
    <p:sldId id="275" r:id="rId14"/>
    <p:sldId id="264" r:id="rId15"/>
    <p:sldId id="276" r:id="rId16"/>
    <p:sldId id="266" r:id="rId17"/>
    <p:sldId id="277" r:id="rId18"/>
    <p:sldId id="267" r:id="rId19"/>
    <p:sldId id="278" r:id="rId20"/>
    <p:sldId id="265" r:id="rId21"/>
    <p:sldId id="279" r:id="rId22"/>
    <p:sldId id="268" r:id="rId23"/>
    <p:sldId id="280" r:id="rId24"/>
    <p:sldId id="269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1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0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1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2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75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5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4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70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4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1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8DDE-F94B-4BAC-80EF-377D1304366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086B0-467A-4E1E-AA41-6E7B3DAE18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42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400" y="1396682"/>
            <a:ext cx="9144000" cy="376459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hr-HR" sz="8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KVIZ</a:t>
            </a:r>
            <a:r>
              <a:rPr lang="en-US" sz="8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H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Računalne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HR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komponente</a:t>
            </a:r>
            <a:endParaRPr lang="en-US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SSD?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Uređaj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pohranu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monitora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9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868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HDD?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Tvrdi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disk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pohranu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memorija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Procesorski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hladnjak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0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22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Koji je disk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pravilu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brži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HDD</a:t>
            </a:r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SSD</a:t>
            </a:r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DVD</a:t>
            </a:r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4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Čemu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RAM?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privremeno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čuvanje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računalo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trenutno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hlađenje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procesora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trajno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spremanje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fotografija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309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Čemu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procesorski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hladnjak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povećavanje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kapaciteta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diska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hlađenje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procesora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spremanje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podataka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0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424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prednost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SSD-a u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odnosu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HDD?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SSD je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obično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brži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tiši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SSD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pokretne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magnetske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ploče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SSD je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uvijek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jeftiniji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2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54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Koji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uređaj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trajno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pohranjuje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podatke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RAM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SSD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Procesorski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hladnjak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4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74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Zašto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važno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hladiti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procesor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Da se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spriječi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pregrijavanje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Da se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poveća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kapacitet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SSD-a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Da se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poveća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količina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RAM-a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76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tvrdnja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točna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HDD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pokretnih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dijelova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SSD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magnetske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ploče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SSD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pokretne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dijelove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obično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brži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HDD-a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6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07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22222"/>
                </a:solidFill>
              </a:defRPr>
            </a:pP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Kako se naziva s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redišnji </a:t>
            </a:r>
            <a:r>
              <a:rPr lang="hr-H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 sklopovlja računala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povezuje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glavne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komponente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računala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RAM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51176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SSD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MBO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0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22222"/>
                </a:solidFill>
              </a:defRPr>
            </a:pP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U čemu se mjeri kapacitet RAM-a?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GB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4704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Mhz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kB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4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9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Aft>
                <a:spcPts val="1000"/>
              </a:spcAft>
              <a:defRPr sz="2200" b="0">
                <a:solidFill>
                  <a:srgbClr val="222222"/>
                </a:solidFill>
              </a:defRPr>
            </a:pP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Što su L1, L2, L3?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074160" y="169068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Razine cache memorije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4074160" y="304704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Dijelovi MBO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4074160" y="4403408"/>
            <a:ext cx="4043680" cy="1209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hr-H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Razine RAM memorije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50" b="89919" l="4308" r="96538">
                        <a14:foregroundMark x1="29692" y1="31593" x2="42000" y2="18182"/>
                        <a14:foregroundMark x1="60615" y1="18632" x2="54538" y2="17912"/>
                        <a14:foregroundMark x1="71154" y1="59496" x2="56538" y2="76058"/>
                        <a14:foregroundMark x1="45231" y1="73897" x2="41154" y2="727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680" y="-108045"/>
            <a:ext cx="9956800" cy="686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1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rong Answer Button. Speech Bubble, Banner Label Wrong Answer 23891780 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hlinkClick r:id="rId3" action="ppaction://hlinksldjump"/>
          </p:cNvPr>
          <p:cNvSpPr/>
          <p:nvPr/>
        </p:nvSpPr>
        <p:spPr>
          <a:xfrm>
            <a:off x="9362440" y="5715000"/>
            <a:ext cx="2555240" cy="883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POVRATAK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2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old Medal With Laurel Wreath And Blue Ribbon Clipart, Gold Medal Award,  First Place Medal, Gold Awards Clipart PNG Transparent Image and Clipart  for Free 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995" y="-327660"/>
            <a:ext cx="7136765" cy="713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6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287</Words>
  <Application>Microsoft Office PowerPoint</Application>
  <PresentationFormat>Widescreen</PresentationFormat>
  <Paragraphs>61</Paragraphs>
  <Slides>26</Slides>
  <Notes>0</Notes>
  <HiddenSlides>12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Office Theme</vt:lpstr>
      <vt:lpstr>KVIZ  Računalne  komponente</vt:lpstr>
      <vt:lpstr>1. Što je SSD?</vt:lpstr>
      <vt:lpstr>PowerPoint Presentation</vt:lpstr>
      <vt:lpstr>2. Što je HDD?</vt:lpstr>
      <vt:lpstr>PowerPoint Presentation</vt:lpstr>
      <vt:lpstr>3. Koji je disk u pravilu brži?</vt:lpstr>
      <vt:lpstr>PowerPoint Presentation</vt:lpstr>
      <vt:lpstr>4. Čemu služi RAM?</vt:lpstr>
      <vt:lpstr>PowerPoint Presentation</vt:lpstr>
      <vt:lpstr>5. Čemu služi procesorski hladnjak?</vt:lpstr>
      <vt:lpstr>PowerPoint Presentation</vt:lpstr>
      <vt:lpstr>6. Koja je prednost SSD-a u odnosu na HDD?</vt:lpstr>
      <vt:lpstr>PowerPoint Presentation</vt:lpstr>
      <vt:lpstr>7. Koji uređaj trajno pohranjuje podatke?</vt:lpstr>
      <vt:lpstr>PowerPoint Presentation</vt:lpstr>
      <vt:lpstr>8. Zašto je važno hladiti procesor?</vt:lpstr>
      <vt:lpstr>PowerPoint Presentation</vt:lpstr>
      <vt:lpstr>9. Koja tvrdnja je točna?</vt:lpstr>
      <vt:lpstr>PowerPoint Presentation</vt:lpstr>
      <vt:lpstr>10. Kako se naziva središnji dio sklopovlja računala koji povezuje glavne komponente računala?</vt:lpstr>
      <vt:lpstr>PowerPoint Presentation</vt:lpstr>
      <vt:lpstr>11. U čemu se mjeri kapacitet RAM-a?</vt:lpstr>
      <vt:lpstr>PowerPoint Presentation</vt:lpstr>
      <vt:lpstr>12. Što su L1, L2, L3?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Kviz – Računalne komponente</dc:title>
  <dc:creator>Microsoft account</dc:creator>
  <cp:lastModifiedBy>Microsoft account</cp:lastModifiedBy>
  <cp:revision>5</cp:revision>
  <dcterms:created xsi:type="dcterms:W3CDTF">2026-09-14T18:13:08Z</dcterms:created>
  <dcterms:modified xsi:type="dcterms:W3CDTF">2026-09-14T18:46:09Z</dcterms:modified>
</cp:coreProperties>
</file>